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4.xml" ContentType="application/vnd.openxmlformats-officedocument.themeOverride+xml"/>
  <Override PartName="/ppt/notesSlides/notesSlide8.xml" ContentType="application/vnd.openxmlformats-officedocument.presentationml.notesSlide+xml"/>
  <Override PartName="/ppt/theme/themeOverride5.xml" ContentType="application/vnd.openxmlformats-officedocument.themeOverride+xml"/>
  <Override PartName="/ppt/notesSlides/notesSlide9.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heme/themeOverride6.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7.xml" ContentType="application/vnd.openxmlformats-officedocument.themeOverride+xml"/>
  <Override PartName="/ppt/notesSlides/notesSlide12.xml" ContentType="application/vnd.openxmlformats-officedocument.presentationml.notesSlide+xml"/>
  <Override PartName="/ppt/theme/themeOverride8.xml" ContentType="application/vnd.openxmlformats-officedocument.themeOverride+xml"/>
  <Override PartName="/ppt/notesSlides/notesSlide13.xml" ContentType="application/vnd.openxmlformats-officedocument.presentationml.notesSlide+xml"/>
  <Override PartName="/ppt/theme/themeOverride9.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10.xml" ContentType="application/vnd.openxmlformats-officedocument.themeOverride+xml"/>
  <Override PartName="/ppt/notesSlides/notesSlide16.xml" ContentType="application/vnd.openxmlformats-officedocument.presentationml.notesSlide+xml"/>
  <Override PartName="/ppt/theme/themeOverride11.xml" ContentType="application/vnd.openxmlformats-officedocument.themeOverride+xml"/>
  <Override PartName="/ppt/notesSlides/notesSlide17.xml" ContentType="application/vnd.openxmlformats-officedocument.presentationml.notesSlide+xml"/>
  <Override PartName="/ppt/theme/themeOverride12.xml" ContentType="application/vnd.openxmlformats-officedocument.themeOverride+xml"/>
  <Override PartName="/ppt/notesSlides/notesSlide18.xml" ContentType="application/vnd.openxmlformats-officedocument.presentationml.notesSlide+xml"/>
  <Override PartName="/ppt/theme/themeOverride1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 id="2147483700" r:id="rId2"/>
    <p:sldMasterId id="2147483752" r:id="rId3"/>
    <p:sldMasterId id="2147484125" r:id="rId4"/>
  </p:sldMasterIdLst>
  <p:notesMasterIdLst>
    <p:notesMasterId r:id="rId25"/>
  </p:notesMasterIdLst>
  <p:handoutMasterIdLst>
    <p:handoutMasterId r:id="rId26"/>
  </p:handoutMasterIdLst>
  <p:sldIdLst>
    <p:sldId id="256" r:id="rId5"/>
    <p:sldId id="558" r:id="rId6"/>
    <p:sldId id="544" r:id="rId7"/>
    <p:sldId id="579" r:id="rId8"/>
    <p:sldId id="580" r:id="rId9"/>
    <p:sldId id="552" r:id="rId10"/>
    <p:sldId id="576" r:id="rId11"/>
    <p:sldId id="563" r:id="rId12"/>
    <p:sldId id="565" r:id="rId13"/>
    <p:sldId id="564" r:id="rId14"/>
    <p:sldId id="578" r:id="rId15"/>
    <p:sldId id="556" r:id="rId16"/>
    <p:sldId id="567" r:id="rId17"/>
    <p:sldId id="560" r:id="rId18"/>
    <p:sldId id="581" r:id="rId19"/>
    <p:sldId id="523" r:id="rId20"/>
    <p:sldId id="549" r:id="rId21"/>
    <p:sldId id="569" r:id="rId22"/>
    <p:sldId id="568" r:id="rId23"/>
    <p:sldId id="489" r:id="rId24"/>
  </p:sldIdLst>
  <p:sldSz cx="9144000" cy="6858000" type="screen4x3"/>
  <p:notesSz cx="6805613" cy="9944100"/>
  <p:defaultTex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9900"/>
    <a:srgbClr val="FF5050"/>
    <a:srgbClr val="FF9933"/>
    <a:srgbClr val="006600"/>
    <a:srgbClr val="FF9999"/>
    <a:srgbClr val="FF3300"/>
    <a:srgbClr val="FFCC99"/>
    <a:srgbClr val="FFCC00"/>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79" autoAdjust="0"/>
    <p:restoredTop sz="94206" autoAdjust="0"/>
  </p:normalViewPr>
  <p:slideViewPr>
    <p:cSldViewPr>
      <p:cViewPr>
        <p:scale>
          <a:sx n="125" d="100"/>
          <a:sy n="125" d="100"/>
        </p:scale>
        <p:origin x="-264" y="13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908"/>
    </p:cViewPr>
  </p:sorterViewPr>
  <p:notesViewPr>
    <p:cSldViewPr>
      <p:cViewPr>
        <p:scale>
          <a:sx n="100" d="100"/>
          <a:sy n="100" d="100"/>
        </p:scale>
        <p:origin x="-3522" y="1158"/>
      </p:cViewPr>
      <p:guideLst>
        <p:guide orient="horz" pos="3132"/>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sz="1200">
                <a:latin typeface="Times New Roman" panose="02020603050405020304" pitchFamily="18" charset="0"/>
                <a:cs typeface="Times New Roman" panose="02020603050405020304" pitchFamily="18" charset="0"/>
              </a:defRPr>
            </a:pPr>
            <a:r>
              <a:rPr lang="bg-BG" sz="1200" dirty="0">
                <a:latin typeface="Times New Roman" panose="02020603050405020304" pitchFamily="18" charset="0"/>
                <a:cs typeface="Times New Roman" panose="02020603050405020304" pitchFamily="18" charset="0"/>
              </a:rPr>
              <a:t>Цена на </a:t>
            </a:r>
            <a:r>
              <a:rPr lang="bg-BG" sz="1200" dirty="0" err="1">
                <a:latin typeface="Times New Roman" panose="02020603050405020304" pitchFamily="18" charset="0"/>
                <a:cs typeface="Times New Roman" panose="02020603050405020304" pitchFamily="18" charset="0"/>
              </a:rPr>
              <a:t>фотоволтаични</a:t>
            </a:r>
            <a:r>
              <a:rPr lang="bg-BG" sz="1200" dirty="0">
                <a:latin typeface="Times New Roman" panose="02020603050405020304" pitchFamily="18" charset="0"/>
                <a:cs typeface="Times New Roman" panose="02020603050405020304" pitchFamily="18" charset="0"/>
              </a:rPr>
              <a:t> </a:t>
            </a:r>
            <a:r>
              <a:rPr lang="bg-BG" sz="1200" dirty="0" smtClean="0">
                <a:latin typeface="Times New Roman" panose="02020603050405020304" pitchFamily="18" charset="0"/>
                <a:cs typeface="Times New Roman" panose="02020603050405020304" pitchFamily="18" charset="0"/>
              </a:rPr>
              <a:t>централи</a:t>
            </a:r>
            <a:r>
              <a:rPr lang="bg-BG" sz="1200" baseline="0" dirty="0" smtClean="0">
                <a:latin typeface="Times New Roman" panose="02020603050405020304" pitchFamily="18" charset="0"/>
                <a:cs typeface="Times New Roman" panose="02020603050405020304" pitchFamily="18" charset="0"/>
              </a:rPr>
              <a:t> </a:t>
            </a:r>
            <a:r>
              <a:rPr lang="bg-BG" sz="1200" dirty="0" smtClean="0">
                <a:latin typeface="Times New Roman" panose="02020603050405020304" pitchFamily="18" charset="0"/>
                <a:cs typeface="Times New Roman" panose="02020603050405020304" pitchFamily="18" charset="0"/>
              </a:rPr>
              <a:t>Германия</a:t>
            </a:r>
            <a:endParaRPr lang="bg-BG" sz="1200" dirty="0">
              <a:latin typeface="Times New Roman" panose="02020603050405020304" pitchFamily="18" charset="0"/>
              <a:cs typeface="Times New Roman" panose="02020603050405020304" pitchFamily="18" charset="0"/>
            </a:endParaRPr>
          </a:p>
        </c:rich>
      </c:tx>
      <c:layout>
        <c:manualLayout>
          <c:xMode val="edge"/>
          <c:yMode val="edge"/>
          <c:x val="0.12174468635323181"/>
          <c:y val="6.9951111373999387E-5"/>
        </c:manualLayout>
      </c:layout>
      <c:overlay val="0"/>
    </c:title>
    <c:autoTitleDeleted val="0"/>
    <c:plotArea>
      <c:layout>
        <c:manualLayout>
          <c:layoutTarget val="inner"/>
          <c:xMode val="edge"/>
          <c:yMode val="edge"/>
          <c:x val="8.5910741229852178E-2"/>
          <c:y val="0.28456986495835079"/>
          <c:w val="0.87973524143300075"/>
          <c:h val="0.5814218077733172"/>
        </c:manualLayout>
      </c:layout>
      <c:barChart>
        <c:barDir val="col"/>
        <c:grouping val="clustered"/>
        <c:varyColors val="0"/>
        <c:ser>
          <c:idx val="0"/>
          <c:order val="0"/>
          <c:tx>
            <c:strRef>
              <c:f>Sheet2!$B$1</c:f>
              <c:strCache>
                <c:ptCount val="1"/>
                <c:pt idx="0">
                  <c:v>евро цент/kWh</c:v>
                </c:pt>
              </c:strCache>
            </c:strRef>
          </c:tx>
          <c:spPr>
            <a:solidFill>
              <a:srgbClr val="FFC000"/>
            </a:solidFill>
          </c:spPr>
          <c:invertIfNegative val="0"/>
          <c:cat>
            <c:strRef>
              <c:f>Sheet2!$A$2:$A$10</c:f>
              <c:strCache>
                <c:ptCount val="9"/>
                <c:pt idx="0">
                  <c:v>04'15</c:v>
                </c:pt>
                <c:pt idx="1">
                  <c:v>08'15</c:v>
                </c:pt>
                <c:pt idx="2">
                  <c:v>12'15</c:v>
                </c:pt>
                <c:pt idx="3">
                  <c:v>04'16</c:v>
                </c:pt>
                <c:pt idx="4">
                  <c:v>08'16</c:v>
                </c:pt>
                <c:pt idx="5">
                  <c:v>12'16</c:v>
                </c:pt>
                <c:pt idx="6">
                  <c:v>01'17</c:v>
                </c:pt>
                <c:pt idx="7">
                  <c:v>06'17</c:v>
                </c:pt>
                <c:pt idx="8">
                  <c:v>10'17</c:v>
                </c:pt>
              </c:strCache>
            </c:strRef>
          </c:cat>
          <c:val>
            <c:numRef>
              <c:f>Sheet2!$B$2:$B$10</c:f>
              <c:numCache>
                <c:formatCode>General</c:formatCode>
                <c:ptCount val="9"/>
                <c:pt idx="0">
                  <c:v>9.17</c:v>
                </c:pt>
                <c:pt idx="1">
                  <c:v>8.49</c:v>
                </c:pt>
                <c:pt idx="2">
                  <c:v>8</c:v>
                </c:pt>
                <c:pt idx="3">
                  <c:v>7.41</c:v>
                </c:pt>
                <c:pt idx="4">
                  <c:v>7.25</c:v>
                </c:pt>
                <c:pt idx="5">
                  <c:v>6.9</c:v>
                </c:pt>
                <c:pt idx="6">
                  <c:v>6.58</c:v>
                </c:pt>
                <c:pt idx="7">
                  <c:v>5.66</c:v>
                </c:pt>
                <c:pt idx="8">
                  <c:v>4.91</c:v>
                </c:pt>
              </c:numCache>
            </c:numRef>
          </c:val>
        </c:ser>
        <c:dLbls>
          <c:showLegendKey val="0"/>
          <c:showVal val="0"/>
          <c:showCatName val="0"/>
          <c:showSerName val="0"/>
          <c:showPercent val="0"/>
          <c:showBubbleSize val="0"/>
        </c:dLbls>
        <c:gapWidth val="150"/>
        <c:axId val="148648704"/>
        <c:axId val="148650240"/>
      </c:barChart>
      <c:catAx>
        <c:axId val="148648704"/>
        <c:scaling>
          <c:orientation val="minMax"/>
        </c:scaling>
        <c:delete val="0"/>
        <c:axPos val="b"/>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148650240"/>
        <c:crosses val="autoZero"/>
        <c:auto val="1"/>
        <c:lblAlgn val="ctr"/>
        <c:lblOffset val="100"/>
        <c:noMultiLvlLbl val="0"/>
      </c:catAx>
      <c:valAx>
        <c:axId val="148650240"/>
        <c:scaling>
          <c:orientation val="minMax"/>
        </c:scaling>
        <c:delete val="0"/>
        <c:axPos val="l"/>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en-US"/>
          </a:p>
        </c:txPr>
        <c:crossAx val="148648704"/>
        <c:crosses val="autoZero"/>
        <c:crossBetween val="between"/>
      </c:valAx>
    </c:plotArea>
    <c:legend>
      <c:legendPos val="t"/>
      <c:layout>
        <c:manualLayout>
          <c:xMode val="edge"/>
          <c:yMode val="edge"/>
          <c:x val="3.0624036667368161E-2"/>
          <c:y val="0.19047533323217855"/>
          <c:w val="0.30519242009429226"/>
          <c:h val="0.1044648169168563"/>
        </c:manualLayout>
      </c:layout>
      <c:overlay val="0"/>
      <c:txPr>
        <a:bodyPr/>
        <a:lstStyle/>
        <a:p>
          <a:pPr>
            <a:defRPr b="1">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800"/>
            </a:pPr>
            <a:r>
              <a:rPr lang="bg-BG" sz="1800" dirty="0">
                <a:solidFill>
                  <a:schemeClr val="accent1"/>
                </a:solidFill>
              </a:rPr>
              <a:t>Енергиен микс 2017</a:t>
            </a:r>
            <a:endParaRPr lang="en-GB" sz="1800" dirty="0">
              <a:solidFill>
                <a:schemeClr val="accent1"/>
              </a:solidFill>
            </a:endParaRPr>
          </a:p>
          <a:p>
            <a:pPr>
              <a:defRPr sz="1800"/>
            </a:pPr>
            <a:endParaRPr lang="en-GB" sz="1800" dirty="0"/>
          </a:p>
          <a:p>
            <a:pPr>
              <a:defRPr sz="1800"/>
            </a:pPr>
            <a:endParaRPr lang="bg-BG" sz="1800" dirty="0"/>
          </a:p>
        </c:rich>
      </c:tx>
      <c:layout>
        <c:manualLayout>
          <c:xMode val="edge"/>
          <c:yMode val="edge"/>
          <c:x val="0.20204578993760003"/>
          <c:y val="0"/>
        </c:manualLayout>
      </c:layout>
      <c:overlay val="0"/>
    </c:title>
    <c:autoTitleDeleted val="0"/>
    <c:plotArea>
      <c:layout>
        <c:manualLayout>
          <c:layoutTarget val="inner"/>
          <c:xMode val="edge"/>
          <c:yMode val="edge"/>
          <c:x val="0.23401828051767748"/>
          <c:y val="0.40565548790586003"/>
          <c:w val="0.56367561756987217"/>
          <c:h val="0.56967832764316706"/>
        </c:manualLayout>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200" b="1">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latin typeface="Times New Roman" panose="02020603050405020304" pitchFamily="18" charset="0"/>
                <a:cs typeface="Times New Roman" panose="02020603050405020304" pitchFamily="18" charset="0"/>
              </a:defRPr>
            </a:pPr>
            <a:r>
              <a:rPr lang="bg-BG" dirty="0">
                <a:solidFill>
                  <a:schemeClr val="accent1"/>
                </a:solidFill>
                <a:latin typeface="Times New Roman" panose="02020603050405020304" pitchFamily="18" charset="0"/>
                <a:cs typeface="Times New Roman" panose="02020603050405020304" pitchFamily="18" charset="0"/>
              </a:rPr>
              <a:t>Енергиен микс 2030</a:t>
            </a:r>
            <a:r>
              <a:rPr lang="en-GB" dirty="0">
                <a:solidFill>
                  <a:schemeClr val="accent1"/>
                </a:solidFill>
                <a:latin typeface="Times New Roman" panose="02020603050405020304" pitchFamily="18" charset="0"/>
                <a:cs typeface="Times New Roman" panose="02020603050405020304" pitchFamily="18" charset="0"/>
              </a:rPr>
              <a:t> </a:t>
            </a:r>
            <a:r>
              <a:rPr lang="bg-BG" dirty="0">
                <a:solidFill>
                  <a:schemeClr val="accent1"/>
                </a:solidFill>
                <a:latin typeface="Times New Roman" panose="02020603050405020304" pitchFamily="18" charset="0"/>
                <a:cs typeface="Times New Roman" panose="02020603050405020304" pitchFamily="18" charset="0"/>
              </a:rPr>
              <a:t>при</a:t>
            </a:r>
            <a:r>
              <a:rPr lang="bg-BG" baseline="0" dirty="0">
                <a:solidFill>
                  <a:schemeClr val="accent1"/>
                </a:solidFill>
                <a:latin typeface="Times New Roman" panose="02020603050405020304" pitchFamily="18" charset="0"/>
                <a:cs typeface="Times New Roman" panose="02020603050405020304" pitchFamily="18" charset="0"/>
              </a:rPr>
              <a:t> нова ядрена </a:t>
            </a:r>
            <a:r>
              <a:rPr lang="bg-BG" baseline="0" dirty="0" smtClean="0">
                <a:solidFill>
                  <a:schemeClr val="accent1"/>
                </a:solidFill>
                <a:latin typeface="Times New Roman" panose="02020603050405020304" pitchFamily="18" charset="0"/>
                <a:cs typeface="Times New Roman" panose="02020603050405020304" pitchFamily="18" charset="0"/>
              </a:rPr>
              <a:t>централа</a:t>
            </a:r>
            <a:endParaRPr lang="bg-BG" dirty="0">
              <a:solidFill>
                <a:schemeClr val="accent1"/>
              </a:solidFill>
              <a:latin typeface="Times New Roman" panose="02020603050405020304" pitchFamily="18" charset="0"/>
              <a:cs typeface="Times New Roman" panose="02020603050405020304" pitchFamily="18" charset="0"/>
            </a:endParaRPr>
          </a:p>
        </c:rich>
      </c:tx>
      <c:layout>
        <c:manualLayout>
          <c:xMode val="edge"/>
          <c:yMode val="edge"/>
          <c:x val="0.16114212231815259"/>
          <c:y val="0"/>
        </c:manualLayout>
      </c:layout>
      <c:overlay val="0"/>
    </c:title>
    <c:autoTitleDeleted val="0"/>
    <c:plotArea>
      <c:layout>
        <c:manualLayout>
          <c:layoutTarget val="inner"/>
          <c:xMode val="edge"/>
          <c:yMode val="edge"/>
          <c:x val="0.32968417618062063"/>
          <c:y val="0.41755332740806578"/>
          <c:w val="0.54375949662679812"/>
          <c:h val="0.47212865237195867"/>
        </c:manualLayout>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lang="bg-BG" sz="1600" b="1" kern="1200">
                <a:solidFill>
                  <a:srgbClr val="003399"/>
                </a:solidFill>
                <a:latin typeface="Times New Roman" panose="02020603050405020304" pitchFamily="18" charset="0"/>
                <a:ea typeface="+mn-ea"/>
                <a:cs typeface="Times New Roman" panose="02020603050405020304" pitchFamily="18" charset="0"/>
              </a:defRPr>
            </a:pPr>
            <a:r>
              <a:rPr lang="bg-BG" sz="1600" b="1" kern="1200" dirty="0">
                <a:solidFill>
                  <a:srgbClr val="0070C0"/>
                </a:solidFill>
                <a:latin typeface="Times New Roman" panose="02020603050405020304" pitchFamily="18" charset="0"/>
                <a:ea typeface="+mn-ea"/>
                <a:cs typeface="Times New Roman" panose="02020603050405020304" pitchFamily="18" charset="0"/>
              </a:rPr>
              <a:t>Енергиен микс 2017</a:t>
            </a:r>
          </a:p>
        </c:rich>
      </c:tx>
      <c:layout>
        <c:manualLayout>
          <c:xMode val="edge"/>
          <c:yMode val="edge"/>
          <c:x val="0.18712291604787676"/>
          <c:y val="2.6954369411150696E-2"/>
        </c:manualLayout>
      </c:layout>
      <c:overlay val="0"/>
    </c:title>
    <c:autoTitleDeleted val="0"/>
    <c:plotArea>
      <c:layout>
        <c:manualLayout>
          <c:layoutTarget val="inner"/>
          <c:xMode val="edge"/>
          <c:yMode val="edge"/>
          <c:x val="0.2039315536392674"/>
          <c:y val="0.3189126134008024"/>
          <c:w val="0.58855719303744047"/>
          <c:h val="0.6583711270325443"/>
        </c:manualLayout>
      </c:layout>
      <c:pieChart>
        <c:varyColors val="1"/>
        <c:ser>
          <c:idx val="0"/>
          <c:order val="0"/>
          <c:dPt>
            <c:idx val="0"/>
            <c:bubble3D val="0"/>
            <c:spPr>
              <a:solidFill>
                <a:srgbClr val="5DB51B"/>
              </a:solidFill>
            </c:spPr>
          </c:dPt>
          <c:dPt>
            <c:idx val="1"/>
            <c:bubble3D val="0"/>
            <c:spPr>
              <a:solidFill>
                <a:schemeClr val="bg2">
                  <a:lumMod val="25000"/>
                </a:schemeClr>
              </a:solidFill>
            </c:spPr>
          </c:dPt>
          <c:dPt>
            <c:idx val="2"/>
            <c:bubble3D val="0"/>
            <c:spPr>
              <a:solidFill>
                <a:schemeClr val="accent2">
                  <a:lumMod val="50000"/>
                </a:schemeClr>
              </a:solidFill>
            </c:spPr>
          </c:dPt>
          <c:dLbls>
            <c:dLbl>
              <c:idx val="0"/>
              <c:layout>
                <c:manualLayout>
                  <c:x val="-9.4423447069116359E-2"/>
                  <c:y val="0.18134260244496464"/>
                </c:manualLayout>
              </c:layout>
              <c:showLegendKey val="0"/>
              <c:showVal val="0"/>
              <c:showCatName val="1"/>
              <c:showSerName val="0"/>
              <c:showPercent val="1"/>
              <c:showBubbleSize val="0"/>
            </c:dLbl>
            <c:dLbl>
              <c:idx val="1"/>
              <c:layout>
                <c:manualLayout>
                  <c:x val="-0.16000798337707786"/>
                  <c:y val="-0.19115714139336179"/>
                </c:manualLayout>
              </c:layout>
              <c:tx>
                <c:rich>
                  <a:bodyPr/>
                  <a:lstStyle/>
                  <a:p>
                    <a:r>
                      <a:rPr lang="bg-BG" dirty="0">
                        <a:solidFill>
                          <a:schemeClr val="bg1"/>
                        </a:solidFill>
                      </a:rPr>
                      <a:t>Въглища
40%</a:t>
                    </a:r>
                  </a:p>
                </c:rich>
              </c:tx>
              <c:showLegendKey val="0"/>
              <c:showVal val="0"/>
              <c:showCatName val="1"/>
              <c:showSerName val="0"/>
              <c:showPercent val="1"/>
              <c:showBubbleSize val="0"/>
            </c:dLbl>
            <c:dLbl>
              <c:idx val="2"/>
              <c:layout>
                <c:manualLayout>
                  <c:x val="0.17700918635170604"/>
                  <c:y val="7.2444097640948033E-3"/>
                </c:manualLayout>
              </c:layout>
              <c:tx>
                <c:rich>
                  <a:bodyPr/>
                  <a:lstStyle/>
                  <a:p>
                    <a:r>
                      <a:rPr lang="bg-BG" dirty="0">
                        <a:solidFill>
                          <a:schemeClr val="bg1"/>
                        </a:solidFill>
                      </a:rPr>
                      <a:t>АЕЦ
35%</a:t>
                    </a:r>
                  </a:p>
                </c:rich>
              </c:tx>
              <c:showLegendKey val="0"/>
              <c:showVal val="0"/>
              <c:showCatName val="1"/>
              <c:showSerName val="0"/>
              <c:showPercent val="1"/>
              <c:showBubbleSize val="0"/>
            </c:dLbl>
            <c:dLbl>
              <c:idx val="3"/>
              <c:layout>
                <c:manualLayout>
                  <c:x val="5.8523058919754241E-2"/>
                  <c:y val="0.15299646102795708"/>
                </c:manualLayout>
              </c:layout>
              <c:showLegendKey val="0"/>
              <c:showVal val="0"/>
              <c:showCatName val="1"/>
              <c:showSerName val="0"/>
              <c:showPercent val="1"/>
              <c:showBubbleSize val="0"/>
            </c:dLbl>
            <c:txPr>
              <a:bodyPr/>
              <a:lstStyle/>
              <a:p>
                <a:pPr>
                  <a:defRPr b="1">
                    <a:solidFill>
                      <a:schemeClr val="bg1"/>
                    </a:solidFill>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showLeaderLines val="1"/>
          </c:dLbls>
          <c:cat>
            <c:strRef>
              <c:f>Sheet1!$A$1:$A$4</c:f>
              <c:strCache>
                <c:ptCount val="4"/>
                <c:pt idx="0">
                  <c:v>ВЕИ</c:v>
                </c:pt>
                <c:pt idx="1">
                  <c:v>Въглища</c:v>
                </c:pt>
                <c:pt idx="2">
                  <c:v>АЕЦ</c:v>
                </c:pt>
                <c:pt idx="3">
                  <c:v>Други</c:v>
                </c:pt>
              </c:strCache>
            </c:strRef>
          </c:cat>
          <c:val>
            <c:numRef>
              <c:f>Sheet1!$B$1:$B$4</c:f>
              <c:numCache>
                <c:formatCode>General</c:formatCode>
                <c:ptCount val="4"/>
                <c:pt idx="0">
                  <c:v>18</c:v>
                </c:pt>
                <c:pt idx="1">
                  <c:v>40</c:v>
                </c:pt>
                <c:pt idx="2">
                  <c:v>35</c:v>
                </c:pt>
                <c:pt idx="3">
                  <c:v>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lgn="ctr" rtl="0">
              <a:defRPr lang="bg-BG" sz="1600" b="1" i="0" u="none" strike="noStrike" kern="1200" baseline="0">
                <a:solidFill>
                  <a:srgbClr val="0070C0"/>
                </a:solidFill>
                <a:latin typeface="Times New Roman" panose="02020603050405020304" pitchFamily="18" charset="0"/>
                <a:ea typeface="+mn-ea"/>
                <a:cs typeface="Times New Roman" panose="02020603050405020304" pitchFamily="18" charset="0"/>
              </a:defRPr>
            </a:pPr>
            <a:r>
              <a:rPr lang="bg-BG" sz="1600" b="1" i="0" u="none" strike="noStrike" kern="1200" baseline="0" dirty="0">
                <a:solidFill>
                  <a:srgbClr val="0070C0"/>
                </a:solidFill>
                <a:latin typeface="Times New Roman" panose="02020603050405020304" pitchFamily="18" charset="0"/>
                <a:ea typeface="+mn-ea"/>
                <a:cs typeface="Times New Roman" panose="02020603050405020304" pitchFamily="18" charset="0"/>
              </a:rPr>
              <a:t>Енергиен микс 2030</a:t>
            </a:r>
            <a:r>
              <a:rPr lang="en-GB" sz="1600" b="1" i="0" u="none" strike="noStrike" kern="1200" baseline="0" dirty="0">
                <a:solidFill>
                  <a:srgbClr val="0070C0"/>
                </a:solidFill>
                <a:latin typeface="Times New Roman" panose="02020603050405020304" pitchFamily="18" charset="0"/>
                <a:ea typeface="+mn-ea"/>
                <a:cs typeface="Times New Roman" panose="02020603050405020304" pitchFamily="18" charset="0"/>
              </a:rPr>
              <a:t> </a:t>
            </a:r>
            <a:r>
              <a:rPr lang="bg-BG" sz="1600" b="1" i="0" u="none" strike="noStrike" kern="1200" baseline="0" dirty="0">
                <a:solidFill>
                  <a:srgbClr val="0070C0"/>
                </a:solidFill>
                <a:latin typeface="Times New Roman" panose="02020603050405020304" pitchFamily="18" charset="0"/>
                <a:ea typeface="+mn-ea"/>
                <a:cs typeface="Times New Roman" panose="02020603050405020304" pitchFamily="18" charset="0"/>
              </a:rPr>
              <a:t>при нова ядрена централа</a:t>
            </a:r>
          </a:p>
        </c:rich>
      </c:tx>
      <c:layout>
        <c:manualLayout>
          <c:xMode val="edge"/>
          <c:yMode val="edge"/>
          <c:x val="0.14747730304203777"/>
          <c:y val="2.9394882050142578E-2"/>
        </c:manualLayout>
      </c:layout>
      <c:overlay val="0"/>
    </c:title>
    <c:autoTitleDeleted val="0"/>
    <c:plotArea>
      <c:layout>
        <c:manualLayout>
          <c:layoutTarget val="inner"/>
          <c:xMode val="edge"/>
          <c:yMode val="edge"/>
          <c:x val="0.20276637551453608"/>
          <c:y val="0.33839725418938016"/>
          <c:w val="0.57625259957259445"/>
          <c:h val="0.64894908136482943"/>
        </c:manualLayout>
      </c:layout>
      <c:pieChart>
        <c:varyColors val="1"/>
        <c:ser>
          <c:idx val="0"/>
          <c:order val="0"/>
          <c:dPt>
            <c:idx val="0"/>
            <c:bubble3D val="0"/>
            <c:spPr>
              <a:solidFill>
                <a:srgbClr val="5DB51B"/>
              </a:solidFill>
            </c:spPr>
          </c:dPt>
          <c:dPt>
            <c:idx val="1"/>
            <c:bubble3D val="0"/>
            <c:spPr>
              <a:solidFill>
                <a:schemeClr val="accent2">
                  <a:lumMod val="50000"/>
                </a:schemeClr>
              </a:solidFill>
            </c:spPr>
          </c:dPt>
          <c:dPt>
            <c:idx val="2"/>
            <c:bubble3D val="0"/>
            <c:spPr>
              <a:solidFill>
                <a:schemeClr val="accent4">
                  <a:lumMod val="60000"/>
                  <a:lumOff val="40000"/>
                </a:schemeClr>
              </a:solidFill>
            </c:spPr>
          </c:dPt>
          <c:dLbls>
            <c:dLbl>
              <c:idx val="0"/>
              <c:layout>
                <c:manualLayout>
                  <c:x val="-0.11863809670964835"/>
                  <c:y val="0.16596422370280639"/>
                </c:manualLayout>
              </c:layout>
              <c:showLegendKey val="0"/>
              <c:showVal val="0"/>
              <c:showCatName val="1"/>
              <c:showSerName val="0"/>
              <c:showPercent val="1"/>
              <c:showBubbleSize val="0"/>
            </c:dLbl>
            <c:dLbl>
              <c:idx val="1"/>
              <c:layout>
                <c:manualLayout>
                  <c:x val="0.11720334784087398"/>
                  <c:y val="-0.23074984857662023"/>
                </c:manualLayout>
              </c:layout>
              <c:tx>
                <c:rich>
                  <a:bodyPr/>
                  <a:lstStyle/>
                  <a:p>
                    <a:r>
                      <a:rPr lang="bg-BG" dirty="0">
                        <a:solidFill>
                          <a:schemeClr val="bg1"/>
                        </a:solidFill>
                      </a:rPr>
                      <a:t>АЕЦ
70%</a:t>
                    </a:r>
                  </a:p>
                </c:rich>
              </c:tx>
              <c:showLegendKey val="0"/>
              <c:showVal val="0"/>
              <c:showCatName val="1"/>
              <c:showSerName val="0"/>
              <c:showPercent val="1"/>
              <c:showBubbleSize val="0"/>
            </c:dLbl>
            <c:dLbl>
              <c:idx val="2"/>
              <c:spPr/>
              <c:txPr>
                <a:bodyPr/>
                <a:lstStyle/>
                <a:p>
                  <a:pPr>
                    <a:defRPr b="1">
                      <a:solidFill>
                        <a:sysClr val="windowText" lastClr="000000"/>
                      </a:solidFill>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dLbl>
            <c:txPr>
              <a:bodyPr/>
              <a:lstStyle/>
              <a:p>
                <a:pPr>
                  <a:defRPr b="1">
                    <a:solidFill>
                      <a:schemeClr val="bg1"/>
                    </a:solidFill>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showLeaderLines val="1"/>
          </c:dLbls>
          <c:cat>
            <c:strRef>
              <c:f>Sheet1!$A$7:$A$9</c:f>
              <c:strCache>
                <c:ptCount val="3"/>
                <c:pt idx="0">
                  <c:v>ВЕИ</c:v>
                </c:pt>
                <c:pt idx="1">
                  <c:v>АЕЦ</c:v>
                </c:pt>
                <c:pt idx="2">
                  <c:v>Други</c:v>
                </c:pt>
              </c:strCache>
            </c:strRef>
          </c:cat>
          <c:val>
            <c:numRef>
              <c:f>Sheet1!$B$7:$B$9</c:f>
              <c:numCache>
                <c:formatCode>General</c:formatCode>
                <c:ptCount val="3"/>
                <c:pt idx="0">
                  <c:v>27</c:v>
                </c:pt>
                <c:pt idx="1">
                  <c:v>70</c:v>
                </c:pt>
                <c:pt idx="2">
                  <c:v>3</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lgn="ctr" rtl="0">
              <a:defRPr lang="bg-BG" sz="1600" b="1" i="0" u="none" strike="noStrike" kern="1200" baseline="0" dirty="0">
                <a:solidFill>
                  <a:srgbClr val="0070C0"/>
                </a:solidFill>
                <a:latin typeface="Times New Roman" panose="02020603050405020304" pitchFamily="18" charset="0"/>
                <a:ea typeface="+mn-ea"/>
                <a:cs typeface="Times New Roman" panose="02020603050405020304" pitchFamily="18" charset="0"/>
              </a:defRPr>
            </a:pPr>
            <a:r>
              <a:rPr lang="bg-BG" sz="1600" b="1" i="0" u="none" strike="noStrike" kern="1200" baseline="0" dirty="0">
                <a:solidFill>
                  <a:srgbClr val="0070C0"/>
                </a:solidFill>
                <a:latin typeface="Times New Roman" panose="02020603050405020304" pitchFamily="18" charset="0"/>
                <a:ea typeface="+mn-ea"/>
                <a:cs typeface="Times New Roman" panose="02020603050405020304" pitchFamily="18" charset="0"/>
              </a:rPr>
              <a:t>Енергиен микс </a:t>
            </a:r>
            <a:r>
              <a:rPr lang="bg-BG" sz="1600" b="1" i="0" u="none" strike="noStrike" kern="1200" baseline="0" dirty="0" smtClean="0">
                <a:solidFill>
                  <a:srgbClr val="0070C0"/>
                </a:solidFill>
                <a:latin typeface="Times New Roman" panose="02020603050405020304" pitchFamily="18" charset="0"/>
                <a:ea typeface="+mn-ea"/>
                <a:cs typeface="Times New Roman" panose="02020603050405020304" pitchFamily="18" charset="0"/>
              </a:rPr>
              <a:t>2030 без </a:t>
            </a:r>
            <a:r>
              <a:rPr lang="bg-BG" sz="1600" b="1" i="0" u="none" strike="noStrike" kern="1200" baseline="0" dirty="0">
                <a:solidFill>
                  <a:srgbClr val="0070C0"/>
                </a:solidFill>
                <a:latin typeface="Times New Roman" panose="02020603050405020304" pitchFamily="18" charset="0"/>
                <a:ea typeface="+mn-ea"/>
                <a:cs typeface="Times New Roman" panose="02020603050405020304" pitchFamily="18" charset="0"/>
              </a:rPr>
              <a:t>нова ядрена централа</a:t>
            </a:r>
          </a:p>
        </c:rich>
      </c:tx>
      <c:layout>
        <c:manualLayout>
          <c:xMode val="edge"/>
          <c:yMode val="edge"/>
          <c:x val="4.0673708681340147E-2"/>
          <c:y val="3.2019071010619085E-2"/>
        </c:manualLayout>
      </c:layout>
      <c:overlay val="0"/>
    </c:title>
    <c:autoTitleDeleted val="0"/>
    <c:plotArea>
      <c:layout>
        <c:manualLayout>
          <c:layoutTarget val="inner"/>
          <c:xMode val="edge"/>
          <c:yMode val="edge"/>
          <c:x val="0.20252966195921548"/>
          <c:y val="0.35068795299670108"/>
          <c:w val="0.55234222165728175"/>
          <c:h val="0.62919726777272111"/>
        </c:manualLayout>
      </c:layout>
      <c:pieChart>
        <c:varyColors val="1"/>
        <c:ser>
          <c:idx val="0"/>
          <c:order val="0"/>
          <c:dPt>
            <c:idx val="0"/>
            <c:bubble3D val="0"/>
            <c:spPr>
              <a:solidFill>
                <a:srgbClr val="5DB51B"/>
              </a:solidFill>
            </c:spPr>
          </c:dPt>
          <c:dPt>
            <c:idx val="1"/>
            <c:bubble3D val="0"/>
            <c:spPr>
              <a:solidFill>
                <a:schemeClr val="accent2">
                  <a:lumMod val="50000"/>
                </a:schemeClr>
              </a:solidFill>
            </c:spPr>
          </c:dPt>
          <c:dPt>
            <c:idx val="2"/>
            <c:bubble3D val="0"/>
            <c:spPr>
              <a:solidFill>
                <a:schemeClr val="bg2">
                  <a:lumMod val="25000"/>
                </a:schemeClr>
              </a:solidFill>
            </c:spPr>
          </c:dPt>
          <c:dLbls>
            <c:dLbl>
              <c:idx val="1"/>
              <c:layout/>
              <c:tx>
                <c:rich>
                  <a:bodyPr/>
                  <a:lstStyle/>
                  <a:p>
                    <a:r>
                      <a:rPr lang="bg-BG" dirty="0">
                        <a:solidFill>
                          <a:schemeClr val="bg1"/>
                        </a:solidFill>
                      </a:rPr>
                      <a:t>АЕЦ
35%</a:t>
                    </a:r>
                  </a:p>
                </c:rich>
              </c:tx>
              <c:showLegendKey val="0"/>
              <c:showVal val="0"/>
              <c:showCatName val="1"/>
              <c:showSerName val="0"/>
              <c:showPercent val="1"/>
              <c:showBubbleSize val="0"/>
            </c:dLbl>
            <c:dLbl>
              <c:idx val="2"/>
              <c:layout>
                <c:manualLayout>
                  <c:x val="0.24757113952035237"/>
                  <c:y val="5.5686066764590134E-2"/>
                </c:manualLayout>
              </c:layout>
              <c:tx>
                <c:rich>
                  <a:bodyPr/>
                  <a:lstStyle/>
                  <a:p>
                    <a:r>
                      <a:rPr lang="bg-BG" dirty="0">
                        <a:solidFill>
                          <a:schemeClr val="bg1"/>
                        </a:solidFill>
                      </a:rPr>
                      <a:t>Въглища 
31%</a:t>
                    </a:r>
                  </a:p>
                </c:rich>
              </c:tx>
              <c:showLegendKey val="0"/>
              <c:showVal val="0"/>
              <c:showCatName val="1"/>
              <c:showSerName val="0"/>
              <c:showPercent val="1"/>
              <c:showBubbleSize val="0"/>
            </c:dLbl>
            <c:dLbl>
              <c:idx val="3"/>
              <c:layout>
                <c:manualLayout>
                  <c:x val="7.0093879392784178E-2"/>
                  <c:y val="0.15391429282348881"/>
                </c:manualLayout>
              </c:layout>
              <c:tx>
                <c:rich>
                  <a:bodyPr/>
                  <a:lstStyle/>
                  <a:p>
                    <a:pPr>
                      <a:defRPr sz="1200" b="1">
                        <a:solidFill>
                          <a:sysClr val="windowText" lastClr="000000"/>
                        </a:solidFill>
                        <a:latin typeface="Times New Roman" panose="02020603050405020304" pitchFamily="18" charset="0"/>
                        <a:cs typeface="Times New Roman" panose="02020603050405020304" pitchFamily="18" charset="0"/>
                      </a:defRPr>
                    </a:pPr>
                    <a:r>
                      <a:rPr lang="bg-BG" dirty="0">
                        <a:solidFill>
                          <a:schemeClr val="bg1"/>
                        </a:solidFill>
                      </a:rPr>
                      <a:t>Други
7%</a:t>
                    </a:r>
                  </a:p>
                </c:rich>
              </c:tx>
              <c:spPr/>
              <c:showLegendKey val="0"/>
              <c:showVal val="0"/>
              <c:showCatName val="1"/>
              <c:showSerName val="0"/>
              <c:showPercent val="1"/>
              <c:showBubbleSize val="0"/>
            </c:dLbl>
            <c:txPr>
              <a:bodyPr/>
              <a:lstStyle/>
              <a:p>
                <a:pPr>
                  <a:defRPr sz="1200" b="1">
                    <a:solidFill>
                      <a:schemeClr val="bg1"/>
                    </a:solidFill>
                    <a:latin typeface="Times New Roman" panose="02020603050405020304" pitchFamily="18" charset="0"/>
                    <a:cs typeface="Times New Roman" panose="02020603050405020304" pitchFamily="18" charset="0"/>
                  </a:defRPr>
                </a:pPr>
                <a:endParaRPr lang="en-US"/>
              </a:p>
            </c:txPr>
            <c:showLegendKey val="0"/>
            <c:showVal val="0"/>
            <c:showCatName val="1"/>
            <c:showSerName val="0"/>
            <c:showPercent val="1"/>
            <c:showBubbleSize val="0"/>
            <c:showLeaderLines val="1"/>
          </c:dLbls>
          <c:cat>
            <c:strRef>
              <c:f>Sheet1!$A$11:$A$14</c:f>
              <c:strCache>
                <c:ptCount val="4"/>
                <c:pt idx="0">
                  <c:v>ВЕИ</c:v>
                </c:pt>
                <c:pt idx="1">
                  <c:v>АЕЦ</c:v>
                </c:pt>
                <c:pt idx="2">
                  <c:v>Въглища </c:v>
                </c:pt>
                <c:pt idx="3">
                  <c:v>Други</c:v>
                </c:pt>
              </c:strCache>
            </c:strRef>
          </c:cat>
          <c:val>
            <c:numRef>
              <c:f>Sheet1!$B$11:$B$14</c:f>
              <c:numCache>
                <c:formatCode>General</c:formatCode>
                <c:ptCount val="4"/>
                <c:pt idx="0">
                  <c:v>27</c:v>
                </c:pt>
                <c:pt idx="1">
                  <c:v>35</c:v>
                </c:pt>
                <c:pt idx="2">
                  <c:v>31</c:v>
                </c:pt>
                <c:pt idx="3">
                  <c:v>7</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0.28646</cdr:x>
      <cdr:y>0.58205</cdr:y>
    </cdr:from>
    <cdr:to>
      <cdr:x>0.6273</cdr:x>
      <cdr:y>0.74201</cdr:y>
    </cdr:to>
    <cdr:sp macro="" textlink="">
      <cdr:nvSpPr>
        <cdr:cNvPr id="2" name="Right Arrow 1"/>
        <cdr:cNvSpPr/>
      </cdr:nvSpPr>
      <cdr:spPr>
        <a:xfrm xmlns:a="http://schemas.openxmlformats.org/drawingml/2006/main" rot="847609">
          <a:off x="1058969" y="1131621"/>
          <a:ext cx="1260018" cy="311002"/>
        </a:xfrm>
        <a:prstGeom xmlns:a="http://schemas.openxmlformats.org/drawingml/2006/main" prs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GB" baseline="0" dirty="0"/>
            <a:t>                 </a:t>
          </a:r>
          <a:endParaRPr lang="bg-BG" b="1" dirty="0">
            <a:solidFill>
              <a:srgbClr val="FFFF00"/>
            </a:solidFill>
          </a:endParaRPr>
        </a:p>
      </cdr:txBody>
    </cdr:sp>
  </cdr:relSizeAnchor>
  <cdr:relSizeAnchor xmlns:cdr="http://schemas.openxmlformats.org/drawingml/2006/chartDrawing">
    <cdr:from>
      <cdr:x>0.36643</cdr:x>
      <cdr:y>0.51155</cdr:y>
    </cdr:from>
    <cdr:to>
      <cdr:x>0.53061</cdr:x>
      <cdr:y>0.63912</cdr:y>
    </cdr:to>
    <cdr:sp macro="" textlink="">
      <cdr:nvSpPr>
        <cdr:cNvPr id="3" name="TextBox 2"/>
        <cdr:cNvSpPr txBox="1"/>
      </cdr:nvSpPr>
      <cdr:spPr>
        <a:xfrm xmlns:a="http://schemas.openxmlformats.org/drawingml/2006/main" rot="741748">
          <a:off x="1420591" y="1054998"/>
          <a:ext cx="636529" cy="263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bg-BG"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74" cy="496888"/>
          </a:xfrm>
          <a:prstGeom prst="rect">
            <a:avLst/>
          </a:prstGeom>
        </p:spPr>
        <p:txBody>
          <a:bodyPr vert="horz" lIns="91861" tIns="45930" rIns="91861" bIns="45930" rtlCol="0"/>
          <a:lstStyle>
            <a:lvl1pPr algn="l">
              <a:defRPr sz="1200"/>
            </a:lvl1pPr>
          </a:lstStyle>
          <a:p>
            <a:endParaRPr lang="bg-BG" dirty="0"/>
          </a:p>
        </p:txBody>
      </p:sp>
      <p:sp>
        <p:nvSpPr>
          <p:cNvPr id="3" name="Date Placeholder 2"/>
          <p:cNvSpPr>
            <a:spLocks noGrp="1"/>
          </p:cNvSpPr>
          <p:nvPr>
            <p:ph type="dt" sz="quarter" idx="1"/>
          </p:nvPr>
        </p:nvSpPr>
        <p:spPr>
          <a:xfrm>
            <a:off x="3854451" y="0"/>
            <a:ext cx="2949574" cy="496888"/>
          </a:xfrm>
          <a:prstGeom prst="rect">
            <a:avLst/>
          </a:prstGeom>
        </p:spPr>
        <p:txBody>
          <a:bodyPr vert="horz" lIns="91861" tIns="45930" rIns="91861" bIns="45930" rtlCol="0"/>
          <a:lstStyle>
            <a:lvl1pPr algn="r">
              <a:defRPr sz="1200"/>
            </a:lvl1pPr>
          </a:lstStyle>
          <a:p>
            <a:fld id="{FFA17269-19C0-4925-879A-362B50B80CF2}" type="datetimeFigureOut">
              <a:rPr lang="bg-BG" smtClean="0"/>
              <a:t>13.11.2017 г.</a:t>
            </a:fld>
            <a:endParaRPr lang="bg-BG" dirty="0"/>
          </a:p>
        </p:txBody>
      </p:sp>
      <p:sp>
        <p:nvSpPr>
          <p:cNvPr id="4" name="Footer Placeholder 3"/>
          <p:cNvSpPr>
            <a:spLocks noGrp="1"/>
          </p:cNvSpPr>
          <p:nvPr>
            <p:ph type="ftr" sz="quarter" idx="2"/>
          </p:nvPr>
        </p:nvSpPr>
        <p:spPr>
          <a:xfrm>
            <a:off x="1" y="9445626"/>
            <a:ext cx="2949574" cy="496888"/>
          </a:xfrm>
          <a:prstGeom prst="rect">
            <a:avLst/>
          </a:prstGeom>
        </p:spPr>
        <p:txBody>
          <a:bodyPr vert="horz" lIns="91861" tIns="45930" rIns="91861" bIns="45930" rtlCol="0" anchor="b"/>
          <a:lstStyle>
            <a:lvl1pPr algn="l">
              <a:defRPr sz="1200"/>
            </a:lvl1pPr>
          </a:lstStyle>
          <a:p>
            <a:endParaRPr lang="bg-BG" dirty="0"/>
          </a:p>
        </p:txBody>
      </p:sp>
      <p:sp>
        <p:nvSpPr>
          <p:cNvPr id="5" name="Slide Number Placeholder 4"/>
          <p:cNvSpPr>
            <a:spLocks noGrp="1"/>
          </p:cNvSpPr>
          <p:nvPr>
            <p:ph type="sldNum" sz="quarter" idx="3"/>
          </p:nvPr>
        </p:nvSpPr>
        <p:spPr>
          <a:xfrm>
            <a:off x="3854451" y="9445626"/>
            <a:ext cx="2949574" cy="496888"/>
          </a:xfrm>
          <a:prstGeom prst="rect">
            <a:avLst/>
          </a:prstGeom>
        </p:spPr>
        <p:txBody>
          <a:bodyPr vert="horz" lIns="91861" tIns="45930" rIns="91861" bIns="45930" rtlCol="0" anchor="b"/>
          <a:lstStyle>
            <a:lvl1pPr algn="r">
              <a:defRPr sz="1200"/>
            </a:lvl1pPr>
          </a:lstStyle>
          <a:p>
            <a:fld id="{B14D8F8B-55C3-44D2-8F4B-433054DABA13}" type="slidenum">
              <a:rPr lang="bg-BG" smtClean="0"/>
              <a:t>‹#›</a:t>
            </a:fld>
            <a:endParaRPr lang="bg-BG" dirty="0"/>
          </a:p>
        </p:txBody>
      </p:sp>
    </p:spTree>
    <p:extLst>
      <p:ext uri="{BB962C8B-B14F-4D97-AF65-F5344CB8AC3E}">
        <p14:creationId xmlns:p14="http://schemas.microsoft.com/office/powerpoint/2010/main" val="263288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2949099" cy="497207"/>
          </a:xfrm>
          <a:prstGeom prst="rect">
            <a:avLst/>
          </a:prstGeom>
          <a:noFill/>
          <a:ln>
            <a:noFill/>
          </a:ln>
          <a:effectLst/>
          <a:extLst/>
        </p:spPr>
        <p:txBody>
          <a:bodyPr vert="horz" wrap="square" lIns="92284" tIns="46141" rIns="92284" bIns="46141" numCol="1" anchor="t" anchorCtr="0" compatLnSpc="1">
            <a:prstTxWarp prst="textNoShape">
              <a:avLst/>
            </a:prstTxWarp>
          </a:bodyPr>
          <a:lstStyle>
            <a:lvl1pPr eaLnBrk="0" hangingPunct="0">
              <a:defRPr sz="1200">
                <a:latin typeface="Arial" pitchFamily="34" charset="0"/>
              </a:defRPr>
            </a:lvl1pPr>
          </a:lstStyle>
          <a:p>
            <a:pPr>
              <a:defRPr/>
            </a:pPr>
            <a:endParaRPr lang="bg-BG" altLang="bg-BG" dirty="0"/>
          </a:p>
        </p:txBody>
      </p:sp>
      <p:sp>
        <p:nvSpPr>
          <p:cNvPr id="23555" name="Rectangle 3"/>
          <p:cNvSpPr>
            <a:spLocks noGrp="1" noChangeArrowheads="1"/>
          </p:cNvSpPr>
          <p:nvPr>
            <p:ph type="dt" idx="1"/>
          </p:nvPr>
        </p:nvSpPr>
        <p:spPr bwMode="auto">
          <a:xfrm>
            <a:off x="3854941" y="0"/>
            <a:ext cx="2949099" cy="497207"/>
          </a:xfrm>
          <a:prstGeom prst="rect">
            <a:avLst/>
          </a:prstGeom>
          <a:noFill/>
          <a:ln>
            <a:noFill/>
          </a:ln>
          <a:effectLst/>
          <a:extLst/>
        </p:spPr>
        <p:txBody>
          <a:bodyPr vert="horz" wrap="square" lIns="92284" tIns="46141" rIns="92284" bIns="46141" numCol="1" anchor="t" anchorCtr="0" compatLnSpc="1">
            <a:prstTxWarp prst="textNoShape">
              <a:avLst/>
            </a:prstTxWarp>
          </a:bodyPr>
          <a:lstStyle>
            <a:lvl1pPr algn="r" eaLnBrk="0" hangingPunct="0">
              <a:defRPr sz="1200">
                <a:latin typeface="Arial" pitchFamily="34" charset="0"/>
              </a:defRPr>
            </a:lvl1pPr>
          </a:lstStyle>
          <a:p>
            <a:pPr>
              <a:defRPr/>
            </a:pPr>
            <a:fld id="{6CCACA07-B481-4258-8D1E-60A3962BCA0D}" type="datetimeFigureOut">
              <a:rPr lang="bg-BG" altLang="bg-BG"/>
              <a:pPr>
                <a:defRPr/>
              </a:pPr>
              <a:t>13.11.2017 г.</a:t>
            </a:fld>
            <a:endParaRPr lang="bg-BG" altLang="bg-BG" dirty="0"/>
          </a:p>
        </p:txBody>
      </p:sp>
      <p:sp>
        <p:nvSpPr>
          <p:cNvPr id="10244" name="Rectangle 4"/>
          <p:cNvSpPr>
            <a:spLocks noGrp="1" noRot="1" noChangeAspect="1" noChangeArrowheads="1" noTextEdit="1"/>
          </p:cNvSpPr>
          <p:nvPr>
            <p:ph type="sldImg" idx="2"/>
          </p:nvPr>
        </p:nvSpPr>
        <p:spPr bwMode="auto">
          <a:xfrm>
            <a:off x="915988" y="744538"/>
            <a:ext cx="4973637" cy="3730625"/>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680562" y="4723448"/>
            <a:ext cx="5444490" cy="4474847"/>
          </a:xfrm>
          <a:prstGeom prst="rect">
            <a:avLst/>
          </a:prstGeom>
          <a:noFill/>
          <a:ln>
            <a:noFill/>
          </a:ln>
          <a:effectLst/>
          <a:extLst/>
        </p:spPr>
        <p:txBody>
          <a:bodyPr vert="horz" wrap="square" lIns="92284" tIns="46141" rIns="92284" bIns="46141" numCol="1" anchor="t" anchorCtr="0" compatLnSpc="1">
            <a:prstTxWarp prst="textNoShape">
              <a:avLst/>
            </a:prstTxWarp>
          </a:bodyPr>
          <a:lstStyle/>
          <a:p>
            <a:pPr lvl="0"/>
            <a:r>
              <a:rPr lang="bg-BG" altLang="bg-BG" noProof="0" dirty="0" err="1" smtClean="0"/>
              <a:t>Click</a:t>
            </a:r>
            <a:r>
              <a:rPr lang="bg-BG" altLang="bg-BG" noProof="0" dirty="0" smtClean="0"/>
              <a:t> to </a:t>
            </a:r>
            <a:r>
              <a:rPr lang="bg-BG" altLang="bg-BG" noProof="0" dirty="0" err="1" smtClean="0"/>
              <a:t>edit</a:t>
            </a:r>
            <a:r>
              <a:rPr lang="bg-BG" altLang="bg-BG" noProof="0" dirty="0" smtClean="0"/>
              <a:t> </a:t>
            </a:r>
            <a:r>
              <a:rPr lang="bg-BG" altLang="bg-BG" noProof="0" dirty="0" err="1" smtClean="0"/>
              <a:t>Master</a:t>
            </a:r>
            <a:r>
              <a:rPr lang="bg-BG" altLang="bg-BG" noProof="0" dirty="0" smtClean="0"/>
              <a:t> </a:t>
            </a:r>
            <a:r>
              <a:rPr lang="bg-BG" altLang="bg-BG" noProof="0" dirty="0" err="1" smtClean="0"/>
              <a:t>text</a:t>
            </a:r>
            <a:r>
              <a:rPr lang="bg-BG" altLang="bg-BG" noProof="0" dirty="0" smtClean="0"/>
              <a:t> </a:t>
            </a:r>
            <a:r>
              <a:rPr lang="bg-BG" altLang="bg-BG" noProof="0" dirty="0" err="1" smtClean="0"/>
              <a:t>styles</a:t>
            </a:r>
            <a:endParaRPr lang="bg-BG" altLang="bg-BG" noProof="0" dirty="0" smtClean="0"/>
          </a:p>
          <a:p>
            <a:pPr lvl="1"/>
            <a:r>
              <a:rPr lang="bg-BG" altLang="bg-BG" noProof="0" dirty="0" err="1" smtClean="0"/>
              <a:t>Second</a:t>
            </a:r>
            <a:r>
              <a:rPr lang="bg-BG" altLang="bg-BG" noProof="0" dirty="0" smtClean="0"/>
              <a:t> </a:t>
            </a:r>
            <a:r>
              <a:rPr lang="bg-BG" altLang="bg-BG" noProof="0" dirty="0" err="1" smtClean="0"/>
              <a:t>level</a:t>
            </a:r>
            <a:endParaRPr lang="bg-BG" altLang="bg-BG" noProof="0" dirty="0" smtClean="0"/>
          </a:p>
          <a:p>
            <a:pPr lvl="2"/>
            <a:r>
              <a:rPr lang="bg-BG" altLang="bg-BG" noProof="0" dirty="0" err="1" smtClean="0"/>
              <a:t>Third</a:t>
            </a:r>
            <a:r>
              <a:rPr lang="bg-BG" altLang="bg-BG" noProof="0" dirty="0" smtClean="0"/>
              <a:t> </a:t>
            </a:r>
            <a:r>
              <a:rPr lang="bg-BG" altLang="bg-BG" noProof="0" dirty="0" err="1" smtClean="0"/>
              <a:t>level</a:t>
            </a:r>
            <a:endParaRPr lang="bg-BG" altLang="bg-BG" noProof="0" dirty="0" smtClean="0"/>
          </a:p>
          <a:p>
            <a:pPr lvl="3"/>
            <a:r>
              <a:rPr lang="bg-BG" altLang="bg-BG" noProof="0" dirty="0" err="1" smtClean="0"/>
              <a:t>Fourth</a:t>
            </a:r>
            <a:r>
              <a:rPr lang="bg-BG" altLang="bg-BG" noProof="0" dirty="0" smtClean="0"/>
              <a:t> </a:t>
            </a:r>
            <a:r>
              <a:rPr lang="bg-BG" altLang="bg-BG" noProof="0" dirty="0" err="1" smtClean="0"/>
              <a:t>level</a:t>
            </a:r>
            <a:endParaRPr lang="bg-BG" altLang="bg-BG" noProof="0" dirty="0" smtClean="0"/>
          </a:p>
          <a:p>
            <a:pPr lvl="4"/>
            <a:r>
              <a:rPr lang="bg-BG" altLang="bg-BG" noProof="0" dirty="0" err="1" smtClean="0"/>
              <a:t>Fifth</a:t>
            </a:r>
            <a:r>
              <a:rPr lang="bg-BG" altLang="bg-BG" noProof="0" dirty="0" smtClean="0"/>
              <a:t> </a:t>
            </a:r>
            <a:r>
              <a:rPr lang="bg-BG" altLang="bg-BG" noProof="0" dirty="0" err="1" smtClean="0"/>
              <a:t>level</a:t>
            </a:r>
            <a:endParaRPr lang="bg-BG" altLang="bg-BG" noProof="0" dirty="0" smtClean="0"/>
          </a:p>
        </p:txBody>
      </p:sp>
      <p:sp>
        <p:nvSpPr>
          <p:cNvPr id="23558" name="Rectangle 6"/>
          <p:cNvSpPr>
            <a:spLocks noGrp="1" noChangeArrowheads="1"/>
          </p:cNvSpPr>
          <p:nvPr>
            <p:ph type="ftr" sz="quarter" idx="4"/>
          </p:nvPr>
        </p:nvSpPr>
        <p:spPr bwMode="auto">
          <a:xfrm>
            <a:off x="1" y="9445170"/>
            <a:ext cx="2949099" cy="497207"/>
          </a:xfrm>
          <a:prstGeom prst="rect">
            <a:avLst/>
          </a:prstGeom>
          <a:noFill/>
          <a:ln>
            <a:noFill/>
          </a:ln>
          <a:effectLst/>
          <a:extLst/>
        </p:spPr>
        <p:txBody>
          <a:bodyPr vert="horz" wrap="square" lIns="92284" tIns="46141" rIns="92284" bIns="46141" numCol="1" anchor="b" anchorCtr="0" compatLnSpc="1">
            <a:prstTxWarp prst="textNoShape">
              <a:avLst/>
            </a:prstTxWarp>
          </a:bodyPr>
          <a:lstStyle>
            <a:lvl1pPr eaLnBrk="0" hangingPunct="0">
              <a:defRPr sz="1200">
                <a:latin typeface="Arial" pitchFamily="34" charset="0"/>
              </a:defRPr>
            </a:lvl1pPr>
          </a:lstStyle>
          <a:p>
            <a:pPr>
              <a:defRPr/>
            </a:pPr>
            <a:endParaRPr lang="bg-BG" altLang="bg-BG" dirty="0"/>
          </a:p>
        </p:txBody>
      </p:sp>
      <p:sp>
        <p:nvSpPr>
          <p:cNvPr id="23559" name="Rectangle 7"/>
          <p:cNvSpPr>
            <a:spLocks noGrp="1" noChangeArrowheads="1"/>
          </p:cNvSpPr>
          <p:nvPr>
            <p:ph type="sldNum" sz="quarter" idx="5"/>
          </p:nvPr>
        </p:nvSpPr>
        <p:spPr bwMode="auto">
          <a:xfrm>
            <a:off x="3854941" y="9445170"/>
            <a:ext cx="2949099" cy="497207"/>
          </a:xfrm>
          <a:prstGeom prst="rect">
            <a:avLst/>
          </a:prstGeom>
          <a:noFill/>
          <a:ln>
            <a:noFill/>
          </a:ln>
          <a:effectLst/>
          <a:extLst/>
        </p:spPr>
        <p:txBody>
          <a:bodyPr vert="horz" wrap="square" lIns="92284" tIns="46141" rIns="92284" bIns="46141" numCol="1" anchor="b" anchorCtr="0" compatLnSpc="1">
            <a:prstTxWarp prst="textNoShape">
              <a:avLst/>
            </a:prstTxWarp>
          </a:bodyPr>
          <a:lstStyle>
            <a:lvl1pPr algn="r" eaLnBrk="0" hangingPunct="0">
              <a:defRPr sz="1200">
                <a:latin typeface="Arial" pitchFamily="34" charset="0"/>
              </a:defRPr>
            </a:lvl1pPr>
          </a:lstStyle>
          <a:p>
            <a:pPr>
              <a:defRPr/>
            </a:pPr>
            <a:fld id="{B8B51790-4B64-43BC-A42F-F2D435E4CFF0}" type="slidenum">
              <a:rPr lang="bg-BG" altLang="bg-BG"/>
              <a:pPr>
                <a:defRPr/>
              </a:pPr>
              <a:t>‹#›</a:t>
            </a:fld>
            <a:endParaRPr lang="bg-BG" altLang="bg-BG" dirty="0"/>
          </a:p>
        </p:txBody>
      </p:sp>
    </p:spTree>
    <p:extLst>
      <p:ext uri="{BB962C8B-B14F-4D97-AF65-F5344CB8AC3E}">
        <p14:creationId xmlns:p14="http://schemas.microsoft.com/office/powerpoint/2010/main" val="24219057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ur-lex.europa.eu/LexUriServ/LexUriServ.do?uri=OJ:L:2010:295:0001:0022:BG:PDF"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velimar.blogspot.com/2010/11/blog-post_14.html"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915988" y="744538"/>
            <a:ext cx="4973637" cy="3730625"/>
          </a:xfrm>
          <a:ln/>
        </p:spPr>
      </p:sp>
      <p:sp>
        <p:nvSpPr>
          <p:cNvPr id="11267" name="Notes Placeholder 2"/>
          <p:cNvSpPr>
            <a:spLocks noGrp="1"/>
          </p:cNvSpPr>
          <p:nvPr>
            <p:ph type="body" idx="1"/>
          </p:nvPr>
        </p:nvSpPr>
        <p:spPr>
          <a:noFill/>
        </p:spPr>
        <p:txBody>
          <a:bodyPr/>
          <a:lstStyle/>
          <a:p>
            <a:endParaRPr lang="bg-BG" dirty="0" smtClean="0"/>
          </a:p>
        </p:txBody>
      </p:sp>
      <p:sp>
        <p:nvSpPr>
          <p:cNvPr id="11268" name="Slide Number Placeholder 3"/>
          <p:cNvSpPr>
            <a:spLocks noGrp="1"/>
          </p:cNvSpPr>
          <p:nvPr>
            <p:ph type="sldNum" sz="quarter" idx="5"/>
          </p:nvPr>
        </p:nvSpPr>
        <p:spPr>
          <a:noFill/>
          <a:ln>
            <a:miter lim="800000"/>
            <a:headEnd/>
            <a:tailEnd/>
          </a:ln>
        </p:spPr>
        <p:txBody>
          <a:bodyPr/>
          <a:lstStyle/>
          <a:p>
            <a:fld id="{866F377B-8217-49EA-8278-1956839DBCC6}" type="slidenum">
              <a:rPr lang="bg-BG" altLang="bg-BG" smtClean="0"/>
              <a:pPr/>
              <a:t>1</a:t>
            </a:fld>
            <a:endParaRPr lang="bg-BG" altLang="bg-BG"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bg-BG" sz="1100" dirty="0">
                <a:latin typeface="Times New Roman" panose="02020603050405020304" pitchFamily="18" charset="0"/>
                <a:cs typeface="Times New Roman" panose="02020603050405020304" pitchFamily="18" charset="0"/>
              </a:rPr>
              <a:t>Според данните, публикувани от </a:t>
            </a:r>
            <a:r>
              <a:rPr lang="bg-BG" sz="1100" dirty="0" err="1">
                <a:latin typeface="Times New Roman" panose="02020603050405020304" pitchFamily="18" charset="0"/>
                <a:cs typeface="Times New Roman" panose="02020603050405020304" pitchFamily="18" charset="0"/>
              </a:rPr>
              <a:t>Блумбърг</a:t>
            </a:r>
            <a:r>
              <a:rPr lang="bg-BG" sz="1100" dirty="0">
                <a:latin typeface="Times New Roman" panose="02020603050405020304" pitchFamily="18" charset="0"/>
                <a:cs typeface="Times New Roman" panose="02020603050405020304" pitchFamily="18" charset="0"/>
              </a:rPr>
              <a:t>  относно финансирането на нови енергийни технологии (BNEF) и от Организацията на обединените нации по програмата  за околната среда (UNEP), глобалните инвестиции във </a:t>
            </a:r>
            <a:r>
              <a:rPr lang="bg-BG" sz="1100" dirty="0" err="1">
                <a:latin typeface="Times New Roman" panose="02020603050405020304" pitchFamily="18" charset="0"/>
                <a:cs typeface="Times New Roman" panose="02020603050405020304" pitchFamily="18" charset="0"/>
              </a:rPr>
              <a:t>възобновяема</a:t>
            </a:r>
            <a:r>
              <a:rPr lang="bg-BG" sz="1100" dirty="0">
                <a:latin typeface="Times New Roman" panose="02020603050405020304" pitchFamily="18" charset="0"/>
                <a:cs typeface="Times New Roman" panose="02020603050405020304" pitchFamily="18" charset="0"/>
              </a:rPr>
              <a:t> енергия — с изключение на големи водноелектрически централи — е $241.6 милиарда през 2016, което е по-малко в сравнение с рекордните инвестиции през 2015 г. , които възлизат на 312 млрд. US долар. Но този 23 % спад на общите инвестиции се дължи и отразява главно бързото намаляване на инвестиционните разходи за мегават при инвестициите във </a:t>
            </a:r>
            <a:r>
              <a:rPr lang="bg-BG" sz="1100" dirty="0" err="1">
                <a:latin typeface="Times New Roman" panose="02020603050405020304" pitchFamily="18" charset="0"/>
                <a:cs typeface="Times New Roman" panose="02020603050405020304" pitchFamily="18" charset="0"/>
              </a:rPr>
              <a:t>възобновяеми</a:t>
            </a:r>
            <a:r>
              <a:rPr lang="bg-BG" sz="1100" dirty="0">
                <a:latin typeface="Times New Roman" panose="02020603050405020304" pitchFamily="18" charset="0"/>
                <a:cs typeface="Times New Roman" panose="02020603050405020304" pitchFamily="18" charset="0"/>
              </a:rPr>
              <a:t> мощности през 2016 г.(без големи водноелектрически централи). Така че ако се отчитат инсталираните мощности те нарастват с 138, 5 GW, в сравнение със  127,5 GW преди година</a:t>
            </a:r>
            <a:r>
              <a:rPr lang="bg-BG" sz="1100" dirty="0" smtClean="0">
                <a:latin typeface="Times New Roman" panose="02020603050405020304" pitchFamily="18" charset="0"/>
                <a:cs typeface="Times New Roman" panose="02020603050405020304" pitchFamily="18" charset="0"/>
              </a:rPr>
              <a:t>.</a:t>
            </a:r>
            <a:endParaRPr lang="en-US" sz="1100" dirty="0" smtClean="0">
              <a:latin typeface="Times New Roman" panose="02020603050405020304" pitchFamily="18" charset="0"/>
              <a:cs typeface="Times New Roman" panose="02020603050405020304" pitchFamily="18" charset="0"/>
            </a:endParaRPr>
          </a:p>
          <a:p>
            <a:pPr algn="just"/>
            <a:r>
              <a:rPr lang="bg-BG" sz="1100" dirty="0" smtClean="0">
                <a:latin typeface="Times New Roman" panose="02020603050405020304" pitchFamily="18" charset="0"/>
                <a:cs typeface="Times New Roman" panose="02020603050405020304" pitchFamily="18" charset="0"/>
              </a:rPr>
              <a:t>Развитие на ВЕИ в Европейски съюз</a:t>
            </a:r>
          </a:p>
          <a:p>
            <a:pPr algn="just"/>
            <a:r>
              <a:rPr lang="bg-BG" sz="1100" dirty="0">
                <a:latin typeface="Times New Roman" panose="02020603050405020304" pitchFamily="18" charset="0"/>
                <a:cs typeface="Times New Roman" panose="02020603050405020304" pitchFamily="18" charset="0"/>
              </a:rPr>
              <a:t>Между 2000 г. и 2016 г. в ЕС се забелязва стабилна тенденция за преминаване към </a:t>
            </a:r>
            <a:r>
              <a:rPr lang="bg-BG" sz="1100" dirty="0" err="1">
                <a:latin typeface="Times New Roman" panose="02020603050405020304" pitchFamily="18" charset="0"/>
                <a:cs typeface="Times New Roman" panose="02020603050405020304" pitchFamily="18" charset="0"/>
              </a:rPr>
              <a:t>възобновяеми</a:t>
            </a:r>
            <a:r>
              <a:rPr lang="bg-BG" sz="1100" dirty="0">
                <a:latin typeface="Times New Roman" panose="02020603050405020304" pitchFamily="18" charset="0"/>
                <a:cs typeface="Times New Roman" panose="02020603050405020304" pitchFamily="18" charset="0"/>
              </a:rPr>
              <a:t> енергийни източници и високоефективни газови електроцентрали. Като илюстрация може да се посочи, че през последните 16 години инсталираните мощности в централи за вятърна и слънчева енергия имат най-голямо развитие  </a:t>
            </a:r>
            <a:r>
              <a:rPr lang="bg-BG" sz="1100" b="1" dirty="0">
                <a:latin typeface="Times New Roman" panose="02020603050405020304" pitchFamily="18" charset="0"/>
                <a:cs typeface="Times New Roman" panose="02020603050405020304" pitchFamily="18" charset="0"/>
              </a:rPr>
              <a:t>съответно 142.6 GW и 101.2 GW и 93.5 GW г</a:t>
            </a:r>
            <a:r>
              <a:rPr lang="bg-BG" sz="1100" dirty="0">
                <a:latin typeface="Times New Roman" panose="02020603050405020304" pitchFamily="18" charset="0"/>
                <a:cs typeface="Times New Roman" panose="02020603050405020304" pitchFamily="18" charset="0"/>
              </a:rPr>
              <a:t>азови централи.</a:t>
            </a:r>
          </a:p>
          <a:p>
            <a:pPr algn="just"/>
            <a:r>
              <a:rPr lang="bg-BG" sz="1100" dirty="0">
                <a:latin typeface="Times New Roman" panose="02020603050405020304" pitchFamily="18" charset="0"/>
                <a:cs typeface="Times New Roman" panose="02020603050405020304" pitchFamily="18" charset="0"/>
              </a:rPr>
              <a:t>От друга страна за същия период инсталираните  </a:t>
            </a:r>
            <a:r>
              <a:rPr lang="bg-BG" sz="1100" b="1" dirty="0">
                <a:latin typeface="Times New Roman" panose="02020603050405020304" pitchFamily="18" charset="0"/>
                <a:cs typeface="Times New Roman" panose="02020603050405020304" pitchFamily="18" charset="0"/>
              </a:rPr>
              <a:t>ядрени мощности спадат с 15,5 GW</a:t>
            </a:r>
            <a:r>
              <a:rPr lang="bg-BG" sz="1100" dirty="0">
                <a:latin typeface="Times New Roman" panose="02020603050405020304" pitchFamily="18" charset="0"/>
                <a:cs typeface="Times New Roman" panose="02020603050405020304" pitchFamily="18" charset="0"/>
              </a:rPr>
              <a:t>, при въглищата спад  от 37.3 GW и при течните горива  с 37.6 GW. През 2016 В ЕС само ВЕИ отчитат </a:t>
            </a:r>
            <a:r>
              <a:rPr lang="bg-BG" sz="1100" b="1" dirty="0">
                <a:latin typeface="Times New Roman" panose="02020603050405020304" pitchFamily="18" charset="0"/>
                <a:cs typeface="Times New Roman" panose="02020603050405020304" pitchFamily="18" charset="0"/>
              </a:rPr>
              <a:t>86 </a:t>
            </a:r>
            <a:r>
              <a:rPr lang="bg-BG" sz="1100" dirty="0">
                <a:latin typeface="Times New Roman" panose="02020603050405020304" pitchFamily="18" charset="0"/>
                <a:cs typeface="Times New Roman" panose="02020603050405020304" pitchFamily="18" charset="0"/>
              </a:rPr>
              <a:t>% процента инсталирани нови мощности, а вятърната енергия заема 51 % от тях ., и се нарежда по големина след инсталираните мощности за газови централи. </a:t>
            </a:r>
          </a:p>
          <a:p>
            <a:pPr algn="just"/>
            <a:r>
              <a:rPr lang="bg-BG" sz="1100" dirty="0">
                <a:latin typeface="Times New Roman" panose="02020603050405020304" pitchFamily="18" charset="0"/>
                <a:cs typeface="Times New Roman" panose="02020603050405020304" pitchFamily="18" charset="0"/>
              </a:rPr>
              <a:t>Общо са инвестирани  </a:t>
            </a:r>
            <a:r>
              <a:rPr lang="bg-BG" sz="1100" b="1" dirty="0">
                <a:latin typeface="Times New Roman" panose="02020603050405020304" pitchFamily="18" charset="0"/>
                <a:cs typeface="Times New Roman" panose="02020603050405020304" pitchFamily="18" charset="0"/>
              </a:rPr>
              <a:t>60 милиарда долара</a:t>
            </a:r>
            <a:r>
              <a:rPr lang="bg-BG" sz="1100" dirty="0">
                <a:latin typeface="Times New Roman" panose="02020603050405020304" pitchFamily="18" charset="0"/>
                <a:cs typeface="Times New Roman" panose="02020603050405020304" pitchFamily="18" charset="0"/>
              </a:rPr>
              <a:t> на Европейския пазар за </a:t>
            </a:r>
            <a:r>
              <a:rPr lang="bg-BG" sz="1100" dirty="0" err="1">
                <a:latin typeface="Times New Roman" panose="02020603050405020304" pitchFamily="18" charset="0"/>
                <a:cs typeface="Times New Roman" panose="02020603050405020304" pitchFamily="18" charset="0"/>
              </a:rPr>
              <a:t>възобновяеми</a:t>
            </a:r>
            <a:r>
              <a:rPr lang="bg-BG" sz="1100" dirty="0">
                <a:latin typeface="Times New Roman" panose="02020603050405020304" pitchFamily="18" charset="0"/>
                <a:cs typeface="Times New Roman" panose="02020603050405020304" pitchFamily="18" charset="0"/>
              </a:rPr>
              <a:t> енергийни източници</a:t>
            </a:r>
            <a:r>
              <a:rPr lang="bg-BG" sz="1100" dirty="0" smtClean="0">
                <a:latin typeface="Times New Roman" panose="02020603050405020304" pitchFamily="18" charset="0"/>
                <a:cs typeface="Times New Roman" panose="02020603050405020304" pitchFamily="18" charset="0"/>
              </a:rPr>
              <a:t>.</a:t>
            </a:r>
          </a:p>
          <a:p>
            <a:pPr algn="just"/>
            <a:r>
              <a:rPr lang="bg-BG" sz="1100" dirty="0">
                <a:latin typeface="Times New Roman" panose="02020603050405020304" pitchFamily="18" charset="0"/>
                <a:cs typeface="Times New Roman" panose="02020603050405020304" pitchFamily="18" charset="0"/>
              </a:rPr>
              <a:t>След Протокола от Киото от 1997 г. до 2016 г. в Европа са добавени  </a:t>
            </a:r>
            <a:r>
              <a:rPr lang="bg-BG" sz="1100" b="1" dirty="0">
                <a:latin typeface="Times New Roman" panose="02020603050405020304" pitchFamily="18" charset="0"/>
                <a:cs typeface="Times New Roman" panose="02020603050405020304" pitchFamily="18" charset="0"/>
              </a:rPr>
              <a:t>293 </a:t>
            </a:r>
            <a:r>
              <a:rPr lang="bg-BG" sz="1100" b="1" dirty="0" err="1">
                <a:latin typeface="Times New Roman" panose="02020603050405020304" pitchFamily="18" charset="0"/>
                <a:cs typeface="Times New Roman" panose="02020603050405020304" pitchFamily="18" charset="0"/>
              </a:rPr>
              <a:t>TWh</a:t>
            </a:r>
            <a:r>
              <a:rPr lang="bg-BG" sz="1100" b="1" dirty="0">
                <a:latin typeface="Times New Roman" panose="02020603050405020304" pitchFamily="18" charset="0"/>
                <a:cs typeface="Times New Roman" panose="02020603050405020304" pitchFamily="18" charset="0"/>
              </a:rPr>
              <a:t> </a:t>
            </a:r>
            <a:r>
              <a:rPr lang="bg-BG" sz="1100" dirty="0">
                <a:latin typeface="Times New Roman" panose="02020603050405020304" pitchFamily="18" charset="0"/>
                <a:cs typeface="Times New Roman" panose="02020603050405020304" pitchFamily="18" charset="0"/>
              </a:rPr>
              <a:t>при вятърните централи и </a:t>
            </a:r>
            <a:r>
              <a:rPr lang="bg-BG" sz="1100" b="1" dirty="0">
                <a:latin typeface="Times New Roman" panose="02020603050405020304" pitchFamily="18" charset="0"/>
                <a:cs typeface="Times New Roman" panose="02020603050405020304" pitchFamily="18" charset="0"/>
              </a:rPr>
              <a:t>111 </a:t>
            </a:r>
            <a:r>
              <a:rPr lang="bg-BG" sz="1100" b="1" dirty="0" err="1">
                <a:latin typeface="Times New Roman" panose="02020603050405020304" pitchFamily="18" charset="0"/>
                <a:cs typeface="Times New Roman" panose="02020603050405020304" pitchFamily="18" charset="0"/>
              </a:rPr>
              <a:t>TWh</a:t>
            </a:r>
            <a:r>
              <a:rPr lang="bg-BG" sz="1100" b="1" dirty="0">
                <a:latin typeface="Times New Roman" panose="02020603050405020304" pitchFamily="18" charset="0"/>
                <a:cs typeface="Times New Roman" panose="02020603050405020304" pitchFamily="18" charset="0"/>
              </a:rPr>
              <a:t> </a:t>
            </a:r>
            <a:r>
              <a:rPr lang="bg-BG" sz="1100" dirty="0">
                <a:latin typeface="Times New Roman" panose="02020603050405020304" pitchFamily="18" charset="0"/>
                <a:cs typeface="Times New Roman" panose="02020603050405020304" pitchFamily="18" charset="0"/>
              </a:rPr>
              <a:t>при слънчевите централи, докато производството на ядрена енергия намалява с - </a:t>
            </a:r>
            <a:r>
              <a:rPr lang="bg-BG" sz="1100" b="1" dirty="0">
                <a:latin typeface="Times New Roman" panose="02020603050405020304" pitchFamily="18" charset="0"/>
                <a:cs typeface="Times New Roman" panose="02020603050405020304" pitchFamily="18" charset="0"/>
              </a:rPr>
              <a:t>82 </a:t>
            </a:r>
            <a:r>
              <a:rPr lang="bg-BG" sz="1100" b="1" dirty="0" err="1">
                <a:latin typeface="Times New Roman" panose="02020603050405020304" pitchFamily="18" charset="0"/>
                <a:cs typeface="Times New Roman" panose="02020603050405020304" pitchFamily="18" charset="0"/>
              </a:rPr>
              <a:t>TWh</a:t>
            </a:r>
            <a:r>
              <a:rPr lang="bg-BG" sz="1100" b="1"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10</a:t>
            </a:fld>
            <a:endParaRPr lang="bg-BG" altLang="bg-BG" dirty="0"/>
          </a:p>
        </p:txBody>
      </p:sp>
    </p:spTree>
    <p:extLst>
      <p:ext uri="{BB962C8B-B14F-4D97-AF65-F5344CB8AC3E}">
        <p14:creationId xmlns:p14="http://schemas.microsoft.com/office/powerpoint/2010/main" val="1257603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bg-BG" dirty="0">
                <a:latin typeface="Times New Roman" panose="02020603050405020304" pitchFamily="18" charset="0"/>
                <a:cs typeface="Times New Roman" panose="02020603050405020304" pitchFamily="18" charset="0"/>
              </a:rPr>
              <a:t>Политиката на ЕС е до 2030 г. приоритетно да развива производството на енергия от ВЕИ. Затова в пакета „Чиста енергия“ ЕС приема задължителна цел от най-малко </a:t>
            </a:r>
            <a:r>
              <a:rPr lang="bg-BG" b="1" dirty="0">
                <a:latin typeface="Times New Roman" panose="02020603050405020304" pitchFamily="18" charset="0"/>
                <a:cs typeface="Times New Roman" panose="02020603050405020304" pitchFamily="18" charset="0"/>
              </a:rPr>
              <a:t>27 %</a:t>
            </a:r>
            <a:r>
              <a:rPr lang="bg-BG" dirty="0">
                <a:latin typeface="Times New Roman" panose="02020603050405020304" pitchFamily="18" charset="0"/>
                <a:cs typeface="Times New Roman" panose="02020603050405020304" pitchFamily="18" charset="0"/>
              </a:rPr>
              <a:t> </a:t>
            </a:r>
            <a:r>
              <a:rPr lang="bg-BG" dirty="0" err="1">
                <a:latin typeface="Times New Roman" panose="02020603050405020304" pitchFamily="18" charset="0"/>
                <a:cs typeface="Times New Roman" panose="02020603050405020304" pitchFamily="18" charset="0"/>
              </a:rPr>
              <a:t>възобновяеми</a:t>
            </a:r>
            <a:r>
              <a:rPr lang="bg-BG" dirty="0">
                <a:latin typeface="Times New Roman" panose="02020603050405020304" pitchFamily="18" charset="0"/>
                <a:cs typeface="Times New Roman" panose="02020603050405020304" pitchFamily="18" charset="0"/>
              </a:rPr>
              <a:t>  енергийни източници в </a:t>
            </a:r>
            <a:r>
              <a:rPr lang="bg-BG" dirty="0" smtClean="0">
                <a:latin typeface="Times New Roman" panose="02020603050405020304" pitchFamily="18" charset="0"/>
                <a:cs typeface="Times New Roman" panose="02020603050405020304" pitchFamily="18" charset="0"/>
              </a:rPr>
              <a:t>първичния </a:t>
            </a:r>
            <a:r>
              <a:rPr lang="bg-BG" dirty="0">
                <a:latin typeface="Times New Roman" panose="02020603050405020304" pitchFamily="18" charset="0"/>
                <a:cs typeface="Times New Roman" panose="02020603050405020304" pitchFamily="18" charset="0"/>
              </a:rPr>
              <a:t>енергия микс до </a:t>
            </a:r>
            <a:r>
              <a:rPr lang="bg-BG" b="1" dirty="0">
                <a:latin typeface="Times New Roman" panose="02020603050405020304" pitchFamily="18" charset="0"/>
                <a:cs typeface="Times New Roman" panose="02020603050405020304" pitchFamily="18" charset="0"/>
              </a:rPr>
              <a:t>2030 г</a:t>
            </a:r>
            <a:r>
              <a:rPr lang="bg-BG" dirty="0">
                <a:latin typeface="Times New Roman" panose="02020603050405020304" pitchFamily="18" charset="0"/>
                <a:cs typeface="Times New Roman" panose="02020603050405020304" pitchFamily="18" charset="0"/>
              </a:rPr>
              <a:t>. А до 2050 г. целта е да се </a:t>
            </a:r>
            <a:r>
              <a:rPr lang="bg-BG" b="1" dirty="0" smtClean="0">
                <a:latin typeface="Times New Roman" panose="02020603050405020304" pitchFamily="18" charset="0"/>
                <a:cs typeface="Times New Roman" panose="02020603050405020304" pitchFamily="18" charset="0"/>
              </a:rPr>
              <a:t>постигне </a:t>
            </a:r>
            <a:r>
              <a:rPr lang="bg-BG" b="1" dirty="0">
                <a:latin typeface="Times New Roman" panose="02020603050405020304" pitchFamily="18" charset="0"/>
                <a:cs typeface="Times New Roman" panose="02020603050405020304" pitchFamily="18" charset="0"/>
              </a:rPr>
              <a:t>50 % дял</a:t>
            </a:r>
            <a:r>
              <a:rPr lang="bg-BG" dirty="0">
                <a:latin typeface="Times New Roman" panose="02020603050405020304" pitchFamily="18" charset="0"/>
                <a:cs typeface="Times New Roman" panose="02020603050405020304" pitchFamily="18" charset="0"/>
              </a:rPr>
              <a:t> на ВЕИ и напълно освободена от въглеродни горива енергийна система. Това ще изисква ускоряване на сегашния темп за развитие на проекти за производство на  електроенергия от </a:t>
            </a:r>
            <a:r>
              <a:rPr lang="bg-BG" dirty="0" err="1">
                <a:latin typeface="Times New Roman" panose="02020603050405020304" pitchFamily="18" charset="0"/>
                <a:cs typeface="Times New Roman" panose="02020603050405020304" pitchFamily="18" charset="0"/>
              </a:rPr>
              <a:t>възобновяеми</a:t>
            </a:r>
            <a:r>
              <a:rPr lang="bg-BG" dirty="0">
                <a:latin typeface="Times New Roman" panose="02020603050405020304" pitchFamily="18" charset="0"/>
                <a:cs typeface="Times New Roman" panose="02020603050405020304" pitchFamily="18" charset="0"/>
              </a:rPr>
              <a:t> източници. В същото време ЕС не предвижда </a:t>
            </a:r>
            <a:r>
              <a:rPr lang="bg-BG" b="1" dirty="0">
                <a:latin typeface="Times New Roman" panose="02020603050405020304" pitchFamily="18" charset="0"/>
                <a:cs typeface="Times New Roman" panose="02020603050405020304" pitchFamily="18" charset="0"/>
              </a:rPr>
              <a:t>да подкрепя развитието на ядрената енергия, чиито дял в енергийния микс на Европа бележи постоянен спад през последното десетилетие.</a:t>
            </a:r>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11</a:t>
            </a:fld>
            <a:endParaRPr lang="bg-BG" altLang="bg-BG" dirty="0"/>
          </a:p>
        </p:txBody>
      </p:sp>
      <p:cxnSp>
        <p:nvCxnSpPr>
          <p:cNvPr id="6" name="Curved Connector 5"/>
          <p:cNvCxnSpPr/>
          <p:nvPr/>
        </p:nvCxnSpPr>
        <p:spPr>
          <a:xfrm flipV="1">
            <a:off x="1962646" y="3315866"/>
            <a:ext cx="1656184" cy="216024"/>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6865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12</a:t>
            </a:fld>
            <a:endParaRPr lang="bg-BG" altLang="bg-BG" dirty="0"/>
          </a:p>
        </p:txBody>
      </p:sp>
    </p:spTree>
    <p:extLst>
      <p:ext uri="{BB962C8B-B14F-4D97-AF65-F5344CB8AC3E}">
        <p14:creationId xmlns:p14="http://schemas.microsoft.com/office/powerpoint/2010/main" val="862905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13</a:t>
            </a:fld>
            <a:endParaRPr lang="bg-BG" altLang="bg-BG" dirty="0"/>
          </a:p>
        </p:txBody>
      </p:sp>
    </p:spTree>
    <p:extLst>
      <p:ext uri="{BB962C8B-B14F-4D97-AF65-F5344CB8AC3E}">
        <p14:creationId xmlns:p14="http://schemas.microsoft.com/office/powerpoint/2010/main" val="3336262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lgn="just">
              <a:buFont typeface="Arial" panose="020B0604020202020204" pitchFamily="34" charset="0"/>
              <a:buChar char="•"/>
            </a:pPr>
            <a:r>
              <a:rPr lang="bg-BG" dirty="0">
                <a:latin typeface="Times New Roman" panose="02020603050405020304" pitchFamily="18" charset="0"/>
                <a:cs typeface="Times New Roman" panose="02020603050405020304" pitchFamily="18" charset="0"/>
              </a:rPr>
              <a:t>Изискванията за управление на мрежата следва да са освободени от всякакви мерки, които ограничават участието на гъвкавост от всички съответни потребители, включително и агрегираните.</a:t>
            </a:r>
          </a:p>
          <a:p>
            <a:pPr marL="285750" lvl="0" indent="-285750" algn="just">
              <a:buFont typeface="Arial" panose="020B0604020202020204" pitchFamily="34" charset="0"/>
              <a:buChar char="•"/>
            </a:pPr>
            <a:r>
              <a:rPr lang="bg-BG" dirty="0">
                <a:latin typeface="Times New Roman" panose="02020603050405020304" pitchFamily="18" charset="0"/>
                <a:cs typeface="Times New Roman" panose="02020603050405020304" pitchFamily="18" charset="0"/>
              </a:rPr>
              <a:t>Новите и нарастващи иновации, които заличават линиите между търсенето и предлагането, такива като съхранението и агрегирането, следва да се развиват в рамка, която улеснява участието и избягва въвеждането на неефективност. Различията в националните условия означава, че могат да се прилагат различни подходи от ДЧ. Това предполага да не се прилага подхода „един размер подхожда за всички“ (</a:t>
            </a:r>
            <a:r>
              <a:rPr lang="en-GB" dirty="0">
                <a:latin typeface="Times New Roman" panose="02020603050405020304" pitchFamily="18" charset="0"/>
                <a:cs typeface="Times New Roman" panose="02020603050405020304" pitchFamily="18" charset="0"/>
              </a:rPr>
              <a:t>one-size-fits all</a:t>
            </a:r>
            <a:r>
              <a:rPr lang="bg-BG" dirty="0">
                <a:latin typeface="Times New Roman" panose="02020603050405020304" pitchFamily="18" charset="0"/>
                <a:cs typeface="Times New Roman" panose="02020603050405020304" pitchFamily="18" charset="0"/>
              </a:rPr>
              <a:t>), а по скоро  ДЧ да имат дискрецията при оценка на  достъпа до гъвкавост да отчитат условията на националните пазари, които допринасят за ефективността .</a:t>
            </a:r>
          </a:p>
          <a:p>
            <a:pPr marL="285750" lvl="0" indent="-285750" algn="just">
              <a:buFont typeface="Arial" panose="020B0604020202020204" pitchFamily="34" charset="0"/>
              <a:buChar char="•"/>
            </a:pPr>
            <a:r>
              <a:rPr lang="bg-BG" dirty="0">
                <a:latin typeface="Times New Roman" panose="02020603050405020304" pitchFamily="18" charset="0"/>
                <a:cs typeface="Times New Roman" panose="02020603050405020304" pitchFamily="18" charset="0"/>
              </a:rPr>
              <a:t>Операторите на преносни системи (ОПС) и ОРС трябва да имат достъп и да използват гъвкави услуги и по координиран начин да управляват ефективно мрежите си. Пазарната и регулаторната рамка трябва да подкрепя този подход, за да се получат ефективни резултати за цялата система.</a:t>
            </a:r>
          </a:p>
          <a:p>
            <a:pPr marL="285750" lvl="0" indent="-285750" algn="just">
              <a:buFont typeface="Arial" panose="020B0604020202020204" pitchFamily="34" charset="0"/>
              <a:buChar char="•"/>
            </a:pPr>
            <a:r>
              <a:rPr lang="bg-BG" dirty="0">
                <a:latin typeface="Times New Roman" panose="02020603050405020304" pitchFamily="18" charset="0"/>
                <a:cs typeface="Times New Roman" panose="02020603050405020304" pitchFamily="18" charset="0"/>
              </a:rPr>
              <a:t>ОПС и ОРС работейки съвместно, когато е необходимо, следва да отговарят за организирането на европейския балансиращ пазар и трябва да се стремят към неговата интеграция, поддържайки балансирана системата по най-ефективния начин. </a:t>
            </a:r>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14</a:t>
            </a:fld>
            <a:endParaRPr lang="bg-BG" altLang="bg-BG" dirty="0"/>
          </a:p>
        </p:txBody>
      </p:sp>
    </p:spTree>
    <p:extLst>
      <p:ext uri="{BB962C8B-B14F-4D97-AF65-F5344CB8AC3E}">
        <p14:creationId xmlns:p14="http://schemas.microsoft.com/office/powerpoint/2010/main" val="1576460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15</a:t>
            </a:fld>
            <a:endParaRPr lang="bg-BG" altLang="bg-BG" dirty="0"/>
          </a:p>
        </p:txBody>
      </p:sp>
    </p:spTree>
    <p:extLst>
      <p:ext uri="{BB962C8B-B14F-4D97-AF65-F5344CB8AC3E}">
        <p14:creationId xmlns:p14="http://schemas.microsoft.com/office/powerpoint/2010/main" val="3576208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502" y="4684018"/>
            <a:ext cx="5444490" cy="4474847"/>
          </a:xfrm>
        </p:spPr>
        <p:txBody>
          <a:bodyPr/>
          <a:lstStyle/>
          <a:p>
            <a:pPr algn="just"/>
            <a:r>
              <a:rPr lang="bg-BG" dirty="0">
                <a:latin typeface="Times New Roman" panose="02020603050405020304" pitchFamily="18" charset="0"/>
                <a:cs typeface="Times New Roman" panose="02020603050405020304" pitchFamily="18" charset="0"/>
              </a:rPr>
              <a:t>След газовата криза през 2009 г, която засегна заедно с България почти една трета от държавите на ЕС, беше даден ясен сигнал към държавите-членки, че трябва да осигурят енергийната си независимост, чрез диверсификация на газовите доставки. За тази цел бе приет и </a:t>
            </a:r>
            <a:r>
              <a:rPr lang="bg-BG" u="sng" dirty="0">
                <a:latin typeface="Times New Roman" panose="02020603050405020304" pitchFamily="18" charset="0"/>
                <a:cs typeface="Times New Roman" panose="02020603050405020304" pitchFamily="18" charset="0"/>
                <a:hlinkClick r:id="rId3"/>
              </a:rPr>
              <a:t>РЕГЛАМЕНТ (ЕС) № 994/2010</a:t>
            </a:r>
            <a:r>
              <a:rPr lang="bg-BG" dirty="0">
                <a:latin typeface="Times New Roman" panose="02020603050405020304" pitchFamily="18" charset="0"/>
                <a:cs typeface="Times New Roman" panose="02020603050405020304" pitchFamily="18" charset="0"/>
              </a:rPr>
              <a:t> НА ЕВРОПЕЙСКИЯ ПАРЛАМЕНТ И НА СЪВЕТА от 20 октомври 2010 година относно мерките за гарантиране на сигурността на доставките на газ и за отмяна на Директива 2004/67/ЕО на Съвета</a:t>
            </a:r>
          </a:p>
          <a:p>
            <a:pPr algn="just"/>
            <a:r>
              <a:rPr lang="bg-BG" dirty="0">
                <a:latin typeface="Times New Roman" panose="02020603050405020304" pitchFamily="18" charset="0"/>
                <a:cs typeface="Times New Roman" panose="02020603050405020304" pitchFamily="18" charset="0"/>
              </a:rPr>
              <a:t>Регламентът </a:t>
            </a:r>
            <a:r>
              <a:rPr lang="bg-BG" u="sng" dirty="0">
                <a:latin typeface="Times New Roman" panose="02020603050405020304" pitchFamily="18" charset="0"/>
                <a:cs typeface="Times New Roman" panose="02020603050405020304" pitchFamily="18" charset="0"/>
                <a:hlinkClick r:id="rId4"/>
              </a:rPr>
              <a:t>изисква от държавите- членки</a:t>
            </a:r>
            <a:r>
              <a:rPr lang="bg-BG" dirty="0">
                <a:latin typeface="Times New Roman" panose="02020603050405020304" pitchFamily="18" charset="0"/>
                <a:cs typeface="Times New Roman" panose="02020603050405020304" pitchFamily="18" charset="0"/>
              </a:rPr>
              <a:t> да улеснят диверсификацията на енергийните източници и на пътищата и източниците за доставка на газ, за да се намали въздействието на евентуални кризи, породени от прекъсване на доставките на газ.</a:t>
            </a:r>
          </a:p>
          <a:p>
            <a:pPr algn="just"/>
            <a:r>
              <a:rPr lang="bg-BG" dirty="0">
                <a:latin typeface="Times New Roman" panose="02020603050405020304" pitchFamily="18" charset="0"/>
                <a:cs typeface="Times New Roman" panose="02020603050405020304" pitchFamily="18" charset="0"/>
              </a:rPr>
              <a:t>В регламента е заложена формула, чрез която количествено да се измери независимостта на държавите-членки или т.нар.</a:t>
            </a:r>
            <a:r>
              <a:rPr lang="bg-BG" b="1" dirty="0">
                <a:latin typeface="Times New Roman" panose="02020603050405020304" pitchFamily="18" charset="0"/>
                <a:cs typeface="Times New Roman" panose="02020603050405020304" pitchFamily="18" charset="0"/>
              </a:rPr>
              <a:t> принцип N-1</a:t>
            </a:r>
            <a:r>
              <a:rPr lang="bg-BG" dirty="0">
                <a:latin typeface="Times New Roman" panose="02020603050405020304" pitchFamily="18" charset="0"/>
                <a:cs typeface="Times New Roman" panose="02020603050405020304" pitchFamily="18" charset="0"/>
              </a:rPr>
              <a:t>, който  разглежда реалистичен сценарии с допускане на срив (прекъсване на доставките) на най-голямата единична газова инфраструктура. Използването на срива на подобна инфраструктура представлява мерило и рационална изходна точка за анализ на сигурността на доставките на газ за всяка държава-членка и съответно дава възможност тя да  прецени какви количества са необходими, за да  компенсира подобен срив</a:t>
            </a:r>
            <a:r>
              <a:rPr lang="bg-BG" dirty="0"/>
              <a:t>.</a:t>
            </a:r>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16</a:t>
            </a:fld>
            <a:endParaRPr lang="bg-BG" altLang="bg-BG" dirty="0"/>
          </a:p>
        </p:txBody>
      </p:sp>
    </p:spTree>
    <p:extLst>
      <p:ext uri="{BB962C8B-B14F-4D97-AF65-F5344CB8AC3E}">
        <p14:creationId xmlns:p14="http://schemas.microsoft.com/office/powerpoint/2010/main" val="1894051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bg-BG" dirty="0">
                <a:latin typeface="Times New Roman" panose="02020603050405020304" pitchFamily="18" charset="0"/>
                <a:cs typeface="Times New Roman" panose="02020603050405020304" pitchFamily="18" charset="0"/>
              </a:rPr>
              <a:t>Критерии за способността на техническия капацитет на газовата инфраструктура на държавата членка да задоволи цялото  търсене на газ в района на изчислението в случай на прекъсване на най-голямата единична газова инфраструктура в ден с изключително високо търсене, настъпващ със статистическа вероятност веднъж на 20 години. </a:t>
            </a:r>
            <a:endParaRPr lang="en-US" dirty="0" smtClean="0">
              <a:latin typeface="Times New Roman" panose="02020603050405020304" pitchFamily="18" charset="0"/>
              <a:cs typeface="Times New Roman" panose="02020603050405020304" pitchFamily="18" charset="0"/>
            </a:endParaRPr>
          </a:p>
          <a:p>
            <a:pPr algn="just"/>
            <a:r>
              <a:rPr lang="bg-BG" dirty="0">
                <a:latin typeface="Times New Roman" panose="02020603050405020304" pitchFamily="18" charset="0"/>
                <a:cs typeface="Times New Roman" panose="02020603050405020304" pitchFamily="18" charset="0"/>
              </a:rPr>
              <a:t>Национална газопреносна мрежа -1835 км, транзитна газопреносна мрежа – 930 км.</a:t>
            </a:r>
          </a:p>
          <a:p>
            <a:pPr algn="just"/>
            <a:r>
              <a:rPr lang="bg-BG" dirty="0">
                <a:latin typeface="Times New Roman" panose="02020603050405020304" pitchFamily="18" charset="0"/>
                <a:cs typeface="Times New Roman" panose="02020603050405020304" pitchFamily="18" charset="0"/>
              </a:rPr>
              <a:t>Инсталирана мощност на компресорни станции Кардам, ВМълчи дол, Полски сеновец общо 49 </a:t>
            </a:r>
            <a:r>
              <a:rPr lang="en-US" dirty="0">
                <a:latin typeface="Times New Roman" panose="02020603050405020304" pitchFamily="18" charset="0"/>
                <a:cs typeface="Times New Roman" panose="02020603050405020304" pitchFamily="18" charset="0"/>
              </a:rPr>
              <a:t>MW</a:t>
            </a:r>
            <a:endParaRPr lang="bg-BG" dirty="0">
              <a:latin typeface="Times New Roman" panose="02020603050405020304" pitchFamily="18" charset="0"/>
              <a:cs typeface="Times New Roman" panose="02020603050405020304" pitchFamily="18" charset="0"/>
            </a:endParaRPr>
          </a:p>
          <a:p>
            <a:pPr algn="just"/>
            <a:r>
              <a:rPr lang="bg-BG" dirty="0">
                <a:latin typeface="Times New Roman" panose="02020603050405020304" pitchFamily="18" charset="0"/>
                <a:cs typeface="Times New Roman" panose="02020603050405020304" pitchFamily="18" charset="0"/>
              </a:rPr>
              <a:t>Транзитни компресорни станции – 6 бр. – 270 </a:t>
            </a:r>
            <a:r>
              <a:rPr lang="en-US" dirty="0">
                <a:latin typeface="Times New Roman" panose="02020603050405020304" pitchFamily="18" charset="0"/>
                <a:cs typeface="Times New Roman" panose="02020603050405020304" pitchFamily="18" charset="0"/>
              </a:rPr>
              <a:t>MW.</a:t>
            </a:r>
            <a:endParaRPr lang="bg-BG" dirty="0">
              <a:latin typeface="Times New Roman" panose="02020603050405020304" pitchFamily="18" charset="0"/>
              <a:cs typeface="Times New Roman" panose="02020603050405020304" pitchFamily="18" charset="0"/>
            </a:endParaRPr>
          </a:p>
          <a:p>
            <a:pPr algn="just"/>
            <a:r>
              <a:rPr lang="bg-BG" dirty="0">
                <a:latin typeface="Times New Roman" panose="02020603050405020304" pitchFamily="18" charset="0"/>
                <a:cs typeface="Times New Roman" panose="02020603050405020304" pitchFamily="18" charset="0"/>
              </a:rPr>
              <a:t>Технически капацитет за пренос за година – 7, 4 млрд.куб. м/год.</a:t>
            </a:r>
          </a:p>
          <a:p>
            <a:pPr algn="just"/>
            <a:r>
              <a:rPr lang="bg-BG" dirty="0">
                <a:latin typeface="Times New Roman" panose="02020603050405020304" pitchFamily="18" charset="0"/>
                <a:cs typeface="Times New Roman" panose="02020603050405020304" pitchFamily="18" charset="0"/>
              </a:rPr>
              <a:t>Транзит – 17, 8 млрд. куб. м</a:t>
            </a:r>
          </a:p>
          <a:p>
            <a:pPr algn="just"/>
            <a:r>
              <a:rPr lang="bg-BG" dirty="0">
                <a:latin typeface="Times New Roman" panose="02020603050405020304" pitchFamily="18" charset="0"/>
                <a:cs typeface="Times New Roman" panose="02020603050405020304" pitchFamily="18" charset="0"/>
              </a:rPr>
              <a:t>Капацитет - нови междусистемни връзки</a:t>
            </a:r>
          </a:p>
          <a:p>
            <a:pPr algn="just"/>
            <a:r>
              <a:rPr lang="bg-BG" dirty="0">
                <a:latin typeface="Times New Roman" panose="02020603050405020304" pitchFamily="18" charset="0"/>
                <a:cs typeface="Times New Roman" panose="02020603050405020304" pitchFamily="18" charset="0"/>
              </a:rPr>
              <a:t>Гърция – България (</a:t>
            </a:r>
            <a:r>
              <a:rPr lang="en-US" dirty="0">
                <a:latin typeface="Times New Roman" panose="02020603050405020304" pitchFamily="18" charset="0"/>
                <a:cs typeface="Times New Roman" panose="02020603050405020304" pitchFamily="18" charset="0"/>
              </a:rPr>
              <a:t>IGB) – </a:t>
            </a:r>
            <a:r>
              <a:rPr lang="bg-BG" dirty="0">
                <a:latin typeface="Times New Roman" panose="02020603050405020304" pitchFamily="18" charset="0"/>
                <a:cs typeface="Times New Roman" panose="02020603050405020304" pitchFamily="18" charset="0"/>
              </a:rPr>
              <a:t>3 млрд.куб.м, до 5 млрд.куб.м. с компресор</a:t>
            </a:r>
          </a:p>
          <a:p>
            <a:pPr algn="just"/>
            <a:r>
              <a:rPr lang="bg-BG" dirty="0">
                <a:latin typeface="Times New Roman" panose="02020603050405020304" pitchFamily="18" charset="0"/>
                <a:cs typeface="Times New Roman" panose="02020603050405020304" pitchFamily="18" charset="0"/>
              </a:rPr>
              <a:t>България </a:t>
            </a:r>
            <a:r>
              <a:rPr lang="en-US" dirty="0">
                <a:latin typeface="Times New Roman" panose="02020603050405020304" pitchFamily="18" charset="0"/>
                <a:cs typeface="Times New Roman" panose="02020603050405020304" pitchFamily="18" charset="0"/>
              </a:rPr>
              <a:t>- </a:t>
            </a:r>
            <a:r>
              <a:rPr lang="bg-BG" dirty="0">
                <a:latin typeface="Times New Roman" panose="02020603050405020304" pitchFamily="18" charset="0"/>
                <a:cs typeface="Times New Roman" panose="02020603050405020304" pitchFamily="18" charset="0"/>
              </a:rPr>
              <a:t>Сърбия</a:t>
            </a:r>
            <a:r>
              <a:rPr lang="en-US" dirty="0">
                <a:latin typeface="Times New Roman" panose="02020603050405020304" pitchFamily="18" charset="0"/>
                <a:cs typeface="Times New Roman" panose="02020603050405020304" pitchFamily="18" charset="0"/>
              </a:rPr>
              <a:t> (IBS) -</a:t>
            </a:r>
            <a:r>
              <a:rPr lang="bg-BG" dirty="0">
                <a:latin typeface="Times New Roman" panose="02020603050405020304" pitchFamily="18" charset="0"/>
                <a:cs typeface="Times New Roman" panose="02020603050405020304" pitchFamily="18" charset="0"/>
              </a:rPr>
              <a:t>1,8 млрд.куб.м</a:t>
            </a:r>
          </a:p>
          <a:p>
            <a:pPr algn="just"/>
            <a:r>
              <a:rPr lang="bg-BG" dirty="0">
                <a:latin typeface="Times New Roman" panose="02020603050405020304" pitchFamily="18" charset="0"/>
                <a:cs typeface="Times New Roman" panose="02020603050405020304" pitchFamily="18" charset="0"/>
              </a:rPr>
              <a:t>Турция</a:t>
            </a:r>
            <a:r>
              <a:rPr lang="en-US" dirty="0">
                <a:latin typeface="Times New Roman" panose="02020603050405020304" pitchFamily="18" charset="0"/>
                <a:cs typeface="Times New Roman" panose="02020603050405020304" pitchFamily="18" charset="0"/>
              </a:rPr>
              <a:t> -  </a:t>
            </a:r>
            <a:r>
              <a:rPr lang="bg-BG" dirty="0">
                <a:latin typeface="Times New Roman" panose="02020603050405020304" pitchFamily="18" charset="0"/>
                <a:cs typeface="Times New Roman" panose="02020603050405020304" pitchFamily="18" charset="0"/>
              </a:rPr>
              <a:t>България</a:t>
            </a:r>
            <a:r>
              <a:rPr lang="en-US" dirty="0">
                <a:latin typeface="Times New Roman" panose="02020603050405020304" pitchFamily="18" charset="0"/>
                <a:cs typeface="Times New Roman" panose="02020603050405020304" pitchFamily="18" charset="0"/>
              </a:rPr>
              <a:t> (ITB)</a:t>
            </a:r>
            <a:r>
              <a:rPr lang="bg-BG" dirty="0">
                <a:latin typeface="Times New Roman" panose="02020603050405020304" pitchFamily="18" charset="0"/>
                <a:cs typeface="Times New Roman" panose="02020603050405020304" pitchFamily="18" charset="0"/>
              </a:rPr>
              <a:t> -3 млрд.куб.м </a:t>
            </a:r>
          </a:p>
          <a:p>
            <a:pPr algn="just"/>
            <a:r>
              <a:rPr lang="bg-BG"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17</a:t>
            </a:fld>
            <a:endParaRPr lang="bg-BG" altLang="bg-BG" dirty="0"/>
          </a:p>
        </p:txBody>
      </p:sp>
    </p:spTree>
    <p:extLst>
      <p:ext uri="{BB962C8B-B14F-4D97-AF65-F5344CB8AC3E}">
        <p14:creationId xmlns:p14="http://schemas.microsoft.com/office/powerpoint/2010/main" val="253895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562" y="4723448"/>
            <a:ext cx="5444490" cy="5001130"/>
          </a:xfrm>
        </p:spPr>
        <p:txBody>
          <a:bodyPr/>
          <a:lstStyle/>
          <a:p>
            <a:pPr lvl="0" indent="-285750" algn="just">
              <a:spcBef>
                <a:spcPts val="0"/>
              </a:spcBef>
              <a:spcAft>
                <a:spcPts val="0"/>
              </a:spcAft>
              <a:buFont typeface="Arial" panose="020B0604020202020204" pitchFamily="34" charset="0"/>
              <a:buChar char="•"/>
            </a:pPr>
            <a:r>
              <a:rPr lang="ru-RU" sz="1100" dirty="0" smtClean="0">
                <a:latin typeface="Times New Roman" panose="02020603050405020304" pitchFamily="18" charset="0"/>
                <a:cs typeface="Times New Roman" panose="02020603050405020304" pitchFamily="18" charset="0"/>
              </a:rPr>
              <a:t>Цел-да </a:t>
            </a:r>
            <a:r>
              <a:rPr lang="ru-RU" sz="1100" dirty="0">
                <a:latin typeface="Times New Roman" panose="02020603050405020304" pitchFamily="18" charset="0"/>
                <a:cs typeface="Times New Roman" panose="02020603050405020304" pitchFamily="18" charset="0"/>
              </a:rPr>
              <a:t>се гарантира сигурността на доставките на газ чрез осигуряване на правилно и постоянно функциониране на вътрешния пазар на природен газ („газ“), като се даде възможност за прилагане на извънредни мерки, когато пазарът вече не е в състояние да осигури изискваните доставки на газ, включително мерки за солидарност като крайно решение, и като се определят ясно отговорностите и тяхното разпределение между предприятията за природен газ, </a:t>
            </a:r>
            <a:r>
              <a:rPr lang="ru-RU" sz="1100" dirty="0" err="1">
                <a:latin typeface="Times New Roman" panose="02020603050405020304" pitchFamily="18" charset="0"/>
                <a:cs typeface="Times New Roman" panose="02020603050405020304" pitchFamily="18" charset="0"/>
              </a:rPr>
              <a:t>държавите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членки</a:t>
            </a:r>
            <a:r>
              <a:rPr lang="ru-RU" sz="1100" dirty="0">
                <a:latin typeface="Times New Roman" panose="02020603050405020304" pitchFamily="18" charset="0"/>
                <a:cs typeface="Times New Roman" panose="02020603050405020304" pitchFamily="18" charset="0"/>
              </a:rPr>
              <a:t> и </a:t>
            </a:r>
            <a:r>
              <a:rPr lang="ru-RU" sz="1100" dirty="0" err="1">
                <a:latin typeface="Times New Roman" panose="02020603050405020304" pitchFamily="18" charset="0"/>
                <a:cs typeface="Times New Roman" panose="02020603050405020304" pitchFamily="18" charset="0"/>
              </a:rPr>
              <a:t>Съюза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както</a:t>
            </a:r>
            <a:r>
              <a:rPr lang="ru-RU" sz="1100" dirty="0">
                <a:latin typeface="Times New Roman" panose="02020603050405020304" pitchFamily="18" charset="0"/>
                <a:cs typeface="Times New Roman" panose="02020603050405020304" pitchFamily="18" charset="0"/>
              </a:rPr>
              <a:t> по отношение на </a:t>
            </a:r>
            <a:r>
              <a:rPr lang="ru-RU" sz="1100" dirty="0" err="1">
                <a:latin typeface="Times New Roman" panose="02020603050405020304" pitchFamily="18" charset="0"/>
                <a:cs typeface="Times New Roman" panose="02020603050405020304" pitchFamily="18" charset="0"/>
              </a:rPr>
              <a:t>превантивните</a:t>
            </a:r>
            <a:r>
              <a:rPr lang="ru-RU" sz="1100" dirty="0">
                <a:latin typeface="Times New Roman" panose="02020603050405020304" pitchFamily="18" charset="0"/>
                <a:cs typeface="Times New Roman" panose="02020603050405020304" pitchFamily="18" charset="0"/>
              </a:rPr>
              <a:t> действия, </a:t>
            </a:r>
            <a:r>
              <a:rPr lang="ru-RU" sz="1100" dirty="0" err="1">
                <a:latin typeface="Times New Roman" panose="02020603050405020304" pitchFamily="18" charset="0"/>
                <a:cs typeface="Times New Roman" panose="02020603050405020304" pitchFamily="18" charset="0"/>
              </a:rPr>
              <a:t>така</a:t>
            </a:r>
            <a:r>
              <a:rPr lang="ru-RU" sz="1100" dirty="0">
                <a:latin typeface="Times New Roman" panose="02020603050405020304" pitchFamily="18" charset="0"/>
                <a:cs typeface="Times New Roman" panose="02020603050405020304" pitchFamily="18" charset="0"/>
              </a:rPr>
              <a:t> и по отношение на </a:t>
            </a:r>
            <a:r>
              <a:rPr lang="ru-RU" sz="1100" dirty="0" err="1">
                <a:latin typeface="Times New Roman" panose="02020603050405020304" pitchFamily="18" charset="0"/>
                <a:cs typeface="Times New Roman" panose="02020603050405020304" pitchFamily="18" charset="0"/>
              </a:rPr>
              <a:t>реакцията</a:t>
            </a:r>
            <a:r>
              <a:rPr lang="ru-RU" sz="1100" dirty="0">
                <a:latin typeface="Times New Roman" panose="02020603050405020304" pitchFamily="18" charset="0"/>
                <a:cs typeface="Times New Roman" panose="02020603050405020304" pitchFamily="18" charset="0"/>
              </a:rPr>
              <a:t> на </a:t>
            </a:r>
            <a:r>
              <a:rPr lang="ru-RU" sz="1100" dirty="0" err="1">
                <a:latin typeface="Times New Roman" panose="02020603050405020304" pitchFamily="18" charset="0"/>
                <a:cs typeface="Times New Roman" panose="02020603050405020304" pitchFamily="18" charset="0"/>
              </a:rPr>
              <a:t>конкретни</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прекъсвания</a:t>
            </a:r>
            <a:r>
              <a:rPr lang="ru-RU" sz="1100" dirty="0">
                <a:latin typeface="Times New Roman" panose="02020603050405020304" pitchFamily="18" charset="0"/>
                <a:cs typeface="Times New Roman" panose="02020603050405020304" pitchFamily="18" charset="0"/>
              </a:rPr>
              <a:t> на доставките на газ. </a:t>
            </a:r>
            <a:endParaRPr lang="ru-RU" sz="1100" dirty="0" smtClean="0">
              <a:latin typeface="Times New Roman" panose="02020603050405020304" pitchFamily="18" charset="0"/>
              <a:cs typeface="Times New Roman" panose="02020603050405020304" pitchFamily="18" charset="0"/>
            </a:endParaRPr>
          </a:p>
          <a:p>
            <a:pPr eaLnBrk="1" fontAlgn="b" hangingPunct="1">
              <a:spcBef>
                <a:spcPts val="0"/>
              </a:spcBef>
              <a:spcAft>
                <a:spcPts val="0"/>
              </a:spcAft>
            </a:pPr>
            <a:r>
              <a:rPr lang="bg-BG" sz="1100" dirty="0" smtClean="0">
                <a:solidFill>
                  <a:srgbClr val="000000"/>
                </a:solidFill>
                <a:latin typeface="Times New Roman" panose="02020603050405020304" pitchFamily="18" charset="0"/>
                <a:cs typeface="Times New Roman" panose="02020603050405020304" pitchFamily="18" charset="0"/>
              </a:rPr>
              <a:t> </a:t>
            </a:r>
            <a:r>
              <a:rPr lang="bg-BG" sz="1100" b="1" dirty="0" smtClean="0">
                <a:solidFill>
                  <a:srgbClr val="FF0000"/>
                </a:solidFill>
                <a:latin typeface="Times New Roman"/>
              </a:rPr>
              <a:t>„ранно предупреждение“</a:t>
            </a:r>
            <a:r>
              <a:rPr lang="bg-BG" sz="1100" dirty="0" smtClean="0">
                <a:latin typeface="Arial"/>
              </a:rPr>
              <a:t>- </a:t>
            </a:r>
            <a:r>
              <a:rPr lang="bg-BG" sz="1100" dirty="0" smtClean="0">
                <a:solidFill>
                  <a:srgbClr val="000000"/>
                </a:solidFill>
                <a:latin typeface="Times New Roman"/>
              </a:rPr>
              <a:t>Налице е конкретна, сериозна и надеждна информация, че може да настъпи събитие, което има вероятност да доведе до значително влошаване на положението с доставките на газ.</a:t>
            </a:r>
            <a:endParaRPr lang="bg-BG" sz="1100" dirty="0" smtClean="0">
              <a:latin typeface="Arial"/>
            </a:endParaRPr>
          </a:p>
          <a:p>
            <a:pPr eaLnBrk="1" fontAlgn="ctr" hangingPunct="1">
              <a:spcBef>
                <a:spcPts val="0"/>
              </a:spcBef>
              <a:spcAft>
                <a:spcPts val="0"/>
              </a:spcAft>
            </a:pPr>
            <a:r>
              <a:rPr lang="bg-BG" sz="1100" b="1" dirty="0" smtClean="0">
                <a:solidFill>
                  <a:srgbClr val="FF0000"/>
                </a:solidFill>
                <a:latin typeface="Times New Roman"/>
              </a:rPr>
              <a:t>"тревога„</a:t>
            </a:r>
            <a:r>
              <a:rPr lang="bg-BG" sz="1100" dirty="0" smtClean="0">
                <a:latin typeface="Arial"/>
              </a:rPr>
              <a:t>- </a:t>
            </a:r>
            <a:r>
              <a:rPr lang="bg-BG" sz="1100" dirty="0" smtClean="0">
                <a:solidFill>
                  <a:srgbClr val="000000"/>
                </a:solidFill>
                <a:latin typeface="Times New Roman"/>
              </a:rPr>
              <a:t>Настъпило е прекъсване на доставките на газ или изключително голямо търсене на газ, водещи до значително влошаване на положението с доставките на газ, но пазарът все още е в състояние да се справи с прекъсването или търсенето, без да е необходимо да се прибягва до непазарни мерки; </a:t>
            </a:r>
            <a:endParaRPr lang="bg-BG" sz="1100" dirty="0" smtClean="0">
              <a:latin typeface="Arial"/>
            </a:endParaRPr>
          </a:p>
          <a:p>
            <a:pPr eaLnBrk="1" fontAlgn="ctr" hangingPunct="1">
              <a:spcBef>
                <a:spcPts val="0"/>
              </a:spcBef>
              <a:spcAft>
                <a:spcPts val="0"/>
              </a:spcAft>
            </a:pPr>
            <a:r>
              <a:rPr lang="bg-BG" sz="1100" dirty="0" smtClean="0">
                <a:solidFill>
                  <a:srgbClr val="000000"/>
                </a:solidFill>
                <a:latin typeface="Times New Roman"/>
              </a:rPr>
              <a:t> </a:t>
            </a:r>
            <a:r>
              <a:rPr lang="bg-BG" sz="1100" b="1" dirty="0" smtClean="0">
                <a:solidFill>
                  <a:srgbClr val="FF0000"/>
                </a:solidFill>
                <a:latin typeface="Times New Roman"/>
              </a:rPr>
              <a:t>"извънредна ситуация„</a:t>
            </a:r>
            <a:r>
              <a:rPr lang="bg-BG" sz="1100" dirty="0" smtClean="0">
                <a:latin typeface="Arial"/>
              </a:rPr>
              <a:t> -</a:t>
            </a:r>
            <a:r>
              <a:rPr lang="bg-BG" sz="1100" dirty="0" smtClean="0">
                <a:solidFill>
                  <a:srgbClr val="000000"/>
                </a:solidFill>
                <a:latin typeface="Times New Roman"/>
              </a:rPr>
              <a:t>Има изключително голямо търсене на газ или значително прекъсване на доставките на газ или друго значително влошаване на положението с доставките на газ и когато са приложени всички съответни пазарни мерки, но доставките на газ са недостатъчни за задоволяване на продължаващото търсене на газ, така че трябва да бъдат допълнително въведени непазарни мерки с цел, гарантиране на доставките на газ за защитените клиенти.</a:t>
            </a:r>
            <a:r>
              <a:rPr lang="bg-BG" sz="1100" b="1" dirty="0" smtClean="0">
                <a:solidFill>
                  <a:srgbClr val="000000"/>
                </a:solidFill>
                <a:latin typeface="Times New Roman"/>
              </a:rPr>
              <a:t>Операторът на </a:t>
            </a:r>
            <a:r>
              <a:rPr lang="bg-BG" sz="1100" b="1" dirty="0" err="1" smtClean="0">
                <a:solidFill>
                  <a:srgbClr val="000000"/>
                </a:solidFill>
                <a:latin typeface="Times New Roman"/>
              </a:rPr>
              <a:t>газопреносната</a:t>
            </a:r>
            <a:r>
              <a:rPr lang="bg-BG" sz="1100" b="1" dirty="0" smtClean="0">
                <a:solidFill>
                  <a:srgbClr val="000000"/>
                </a:solidFill>
                <a:latin typeface="Times New Roman"/>
              </a:rPr>
              <a:t> система</a:t>
            </a:r>
            <a:r>
              <a:rPr lang="bg-BG" sz="1100" dirty="0" smtClean="0">
                <a:solidFill>
                  <a:srgbClr val="000000"/>
                </a:solidFill>
                <a:latin typeface="Times New Roman"/>
              </a:rPr>
              <a:t>, дава приоритет на капацитета в точките на </a:t>
            </a:r>
            <a:r>
              <a:rPr lang="bg-BG" sz="1100" dirty="0" err="1" smtClean="0">
                <a:solidFill>
                  <a:srgbClr val="000000"/>
                </a:solidFill>
                <a:latin typeface="Times New Roman"/>
              </a:rPr>
              <a:t>междусистемно</a:t>
            </a:r>
            <a:r>
              <a:rPr lang="bg-BG" sz="1100" dirty="0" smtClean="0">
                <a:solidFill>
                  <a:srgbClr val="000000"/>
                </a:solidFill>
                <a:latin typeface="Times New Roman"/>
              </a:rPr>
              <a:t> свързване в тази държава членка пред конкурентния капацитет в изходните точки към съоръженията за съхранение, независимо от това дали той е гарантиран или </a:t>
            </a:r>
            <a:r>
              <a:rPr lang="bg-BG" sz="1100" dirty="0" err="1" smtClean="0">
                <a:solidFill>
                  <a:srgbClr val="000000"/>
                </a:solidFill>
                <a:latin typeface="Times New Roman"/>
              </a:rPr>
              <a:t>прекъсваем</a:t>
            </a:r>
            <a:r>
              <a:rPr lang="bg-BG" sz="1100" dirty="0" smtClean="0">
                <a:solidFill>
                  <a:srgbClr val="000000"/>
                </a:solidFill>
                <a:latin typeface="Times New Roman"/>
              </a:rPr>
              <a:t> и дали е бил запазен преди или по време на извънредната ситуация;</a:t>
            </a:r>
            <a:endParaRPr lang="bg-BG" sz="1100" dirty="0" smtClean="0">
              <a:latin typeface="Arial"/>
            </a:endParaRPr>
          </a:p>
          <a:p>
            <a:pPr eaLnBrk="1" fontAlgn="b" hangingPunct="1">
              <a:spcBef>
                <a:spcPts val="0"/>
              </a:spcBef>
              <a:spcAft>
                <a:spcPts val="0"/>
              </a:spcAft>
            </a:pPr>
            <a:r>
              <a:rPr lang="bg-BG" sz="1100" dirty="0" smtClean="0">
                <a:solidFill>
                  <a:srgbClr val="000000"/>
                </a:solidFill>
                <a:latin typeface="Times New Roman"/>
              </a:rPr>
              <a:t> </a:t>
            </a:r>
            <a:endParaRPr lang="bg-BG" sz="1100" dirty="0" smtClean="0">
              <a:latin typeface="Arial"/>
            </a:endParaRPr>
          </a:p>
          <a:p>
            <a:pPr eaLnBrk="1" fontAlgn="b" hangingPunct="1">
              <a:spcBef>
                <a:spcPts val="0"/>
              </a:spcBef>
              <a:spcAft>
                <a:spcPts val="0"/>
              </a:spcAft>
            </a:pPr>
            <a:r>
              <a:rPr lang="bg-BG" sz="200" dirty="0" smtClean="0">
                <a:solidFill>
                  <a:srgbClr val="000000"/>
                </a:solidFill>
                <a:latin typeface="Calibri"/>
              </a:rPr>
              <a:t> </a:t>
            </a:r>
            <a:endParaRPr lang="bg-BG" sz="1100" dirty="0" smtClean="0">
              <a:latin typeface="Arial"/>
            </a:endParaRPr>
          </a:p>
          <a:p>
            <a:pPr eaLnBrk="1" fontAlgn="b" hangingPunct="1">
              <a:spcBef>
                <a:spcPts val="0"/>
              </a:spcBef>
              <a:spcAft>
                <a:spcPts val="0"/>
              </a:spcAft>
            </a:pPr>
            <a:r>
              <a:rPr lang="bg-BG" sz="200" dirty="0" smtClean="0">
                <a:solidFill>
                  <a:srgbClr val="000000"/>
                </a:solidFill>
                <a:latin typeface="Calibri"/>
              </a:rPr>
              <a:t> </a:t>
            </a:r>
            <a:endParaRPr lang="bg-BG" sz="1100" dirty="0" smtClean="0">
              <a:latin typeface="Arial"/>
            </a:endParaRPr>
          </a:p>
          <a:p>
            <a:pPr eaLnBrk="1" fontAlgn="b" hangingPunct="1">
              <a:spcBef>
                <a:spcPts val="0"/>
              </a:spcBef>
              <a:spcAft>
                <a:spcPts val="0"/>
              </a:spcAft>
            </a:pPr>
            <a:r>
              <a:rPr lang="bg-BG" sz="200" dirty="0" smtClean="0">
                <a:solidFill>
                  <a:srgbClr val="000000"/>
                </a:solidFill>
                <a:latin typeface="Calibri"/>
              </a:rPr>
              <a:t> </a:t>
            </a:r>
            <a:endParaRPr lang="bg-BG" sz="1100" dirty="0" smtClean="0">
              <a:latin typeface="Arial"/>
            </a:endParaRPr>
          </a:p>
          <a:p>
            <a:pPr eaLnBrk="1" fontAlgn="b" hangingPunct="1">
              <a:spcBef>
                <a:spcPts val="0"/>
              </a:spcBef>
              <a:spcAft>
                <a:spcPts val="0"/>
              </a:spcAft>
            </a:pPr>
            <a:r>
              <a:rPr lang="bg-BG" sz="200" dirty="0" smtClean="0">
                <a:solidFill>
                  <a:srgbClr val="000000"/>
                </a:solidFill>
                <a:latin typeface="Calibri"/>
              </a:rPr>
              <a:t> </a:t>
            </a:r>
            <a:endParaRPr lang="bg-BG" sz="1100" dirty="0" smtClean="0">
              <a:latin typeface="Arial"/>
            </a:endParaRPr>
          </a:p>
          <a:p>
            <a:pPr eaLnBrk="1" fontAlgn="b" hangingPunct="1">
              <a:spcBef>
                <a:spcPts val="0"/>
              </a:spcBef>
              <a:spcAft>
                <a:spcPts val="0"/>
              </a:spcAft>
            </a:pPr>
            <a:r>
              <a:rPr lang="bg-BG" sz="200" dirty="0" smtClean="0">
                <a:solidFill>
                  <a:srgbClr val="000000"/>
                </a:solidFill>
                <a:latin typeface="Calibri"/>
              </a:rPr>
              <a:t> </a:t>
            </a:r>
            <a:endParaRPr lang="bg-BG" sz="1100" dirty="0" smtClean="0">
              <a:latin typeface="Arial"/>
            </a:endParaRPr>
          </a:p>
          <a:p>
            <a:pPr eaLnBrk="1" fontAlgn="b" hangingPunct="1">
              <a:spcBef>
                <a:spcPts val="0"/>
              </a:spcBef>
              <a:spcAft>
                <a:spcPts val="0"/>
              </a:spcAft>
            </a:pPr>
            <a:r>
              <a:rPr lang="bg-BG" sz="200" dirty="0" smtClean="0">
                <a:solidFill>
                  <a:srgbClr val="000000"/>
                </a:solidFill>
                <a:latin typeface="Calibri"/>
              </a:rPr>
              <a:t> </a:t>
            </a:r>
            <a:endParaRPr lang="bg-BG" sz="1100" dirty="0" smtClean="0">
              <a:latin typeface="Arial"/>
            </a:endParaRPr>
          </a:p>
          <a:p>
            <a:pPr eaLnBrk="1" fontAlgn="b" hangingPunct="1">
              <a:spcBef>
                <a:spcPts val="0"/>
              </a:spcBef>
              <a:spcAft>
                <a:spcPts val="0"/>
              </a:spcAft>
            </a:pPr>
            <a:r>
              <a:rPr lang="bg-BG" sz="200" dirty="0" smtClean="0">
                <a:solidFill>
                  <a:srgbClr val="000000"/>
                </a:solidFill>
                <a:latin typeface="Calibri"/>
              </a:rPr>
              <a:t> </a:t>
            </a:r>
            <a:endParaRPr lang="bg-BG" sz="1100" dirty="0" smtClean="0">
              <a:latin typeface="Arial"/>
            </a:endParaRPr>
          </a:p>
          <a:p>
            <a:pPr eaLnBrk="1" fontAlgn="b" hangingPunct="1">
              <a:spcBef>
                <a:spcPts val="0"/>
              </a:spcBef>
              <a:spcAft>
                <a:spcPts val="0"/>
              </a:spcAft>
            </a:pPr>
            <a:r>
              <a:rPr lang="bg-BG" sz="200" dirty="0" smtClean="0">
                <a:solidFill>
                  <a:srgbClr val="000000"/>
                </a:solidFill>
                <a:latin typeface="Calibri"/>
              </a:rPr>
              <a:t> </a:t>
            </a:r>
            <a:endParaRPr lang="bg-BG" sz="1100" dirty="0" smtClean="0">
              <a:latin typeface="Arial"/>
            </a:endParaRPr>
          </a:p>
          <a:p>
            <a:pPr eaLnBrk="1" fontAlgn="b" hangingPunct="1">
              <a:spcBef>
                <a:spcPts val="0"/>
              </a:spcBef>
              <a:spcAft>
                <a:spcPts val="0"/>
              </a:spcAft>
            </a:pPr>
            <a:r>
              <a:rPr lang="bg-BG" sz="200" dirty="0" smtClean="0">
                <a:solidFill>
                  <a:srgbClr val="000000"/>
                </a:solidFill>
                <a:latin typeface="Calibri"/>
              </a:rPr>
              <a:t> </a:t>
            </a:r>
            <a:endParaRPr lang="bg-BG" sz="1100" dirty="0" smtClean="0">
              <a:latin typeface="Arial"/>
            </a:endParaRPr>
          </a:p>
          <a:p>
            <a:pPr eaLnBrk="1" fontAlgn="b" hangingPunct="1">
              <a:spcBef>
                <a:spcPts val="0"/>
              </a:spcBef>
              <a:spcAft>
                <a:spcPts val="0"/>
              </a:spcAft>
            </a:pPr>
            <a:r>
              <a:rPr lang="bg-BG" sz="200" dirty="0">
                <a:solidFill>
                  <a:srgbClr val="000000"/>
                </a:solidFill>
                <a:latin typeface="Calibri"/>
              </a:rPr>
              <a:t> </a:t>
            </a:r>
            <a:endParaRPr lang="bg-BG" sz="1100" dirty="0">
              <a:latin typeface="Arial"/>
            </a:endParaRPr>
          </a:p>
          <a:p>
            <a:pPr eaLnBrk="1" fontAlgn="b" hangingPunct="1">
              <a:spcBef>
                <a:spcPts val="0"/>
              </a:spcBef>
              <a:spcAft>
                <a:spcPts val="0"/>
              </a:spcAft>
            </a:pPr>
            <a:r>
              <a:rPr lang="bg-BG" sz="200" dirty="0">
                <a:solidFill>
                  <a:srgbClr val="000000"/>
                </a:solidFill>
                <a:latin typeface="Calibri"/>
              </a:rPr>
              <a:t> </a:t>
            </a:r>
            <a:endParaRPr lang="bg-BG" sz="1100" dirty="0">
              <a:latin typeface="Arial"/>
            </a:endParaRPr>
          </a:p>
          <a:p>
            <a:pPr marL="285750" indent="-285750">
              <a:buFont typeface="Arial" panose="020B0604020202020204" pitchFamily="34" charset="0"/>
              <a:buChar char="•"/>
            </a:pPr>
            <a:endParaRPr lang="bg-BG" sz="800" dirty="0" smtClean="0">
              <a:solidFill>
                <a:srgbClr val="000000"/>
              </a:solidFill>
              <a:latin typeface="Calibri"/>
            </a:endParaRPr>
          </a:p>
          <a:p>
            <a:pPr marL="285750" lvl="0" indent="-285750">
              <a:buFont typeface="Arial" panose="020B0604020202020204" pitchFamily="34" charset="0"/>
              <a:buChar char="•"/>
            </a:pPr>
            <a:endParaRPr lang="bg-BG"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18</a:t>
            </a:fld>
            <a:endParaRPr lang="bg-BG" altLang="bg-BG" dirty="0"/>
          </a:p>
        </p:txBody>
      </p:sp>
    </p:spTree>
    <p:extLst>
      <p:ext uri="{BB962C8B-B14F-4D97-AF65-F5344CB8AC3E}">
        <p14:creationId xmlns:p14="http://schemas.microsoft.com/office/powerpoint/2010/main" val="1748834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endParaRPr lang="bg-BG"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19</a:t>
            </a:fld>
            <a:endParaRPr lang="bg-BG" altLang="bg-BG" dirty="0"/>
          </a:p>
        </p:txBody>
      </p:sp>
    </p:spTree>
    <p:extLst>
      <p:ext uri="{BB962C8B-B14F-4D97-AF65-F5344CB8AC3E}">
        <p14:creationId xmlns:p14="http://schemas.microsoft.com/office/powerpoint/2010/main" val="174883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algn="just"/>
            <a:r>
              <a:rPr lang="bg-BG" dirty="0">
                <a:latin typeface="Times New Roman" panose="02020603050405020304" pitchFamily="18" charset="0"/>
                <a:cs typeface="Times New Roman" panose="02020603050405020304" pitchFamily="18" charset="0"/>
              </a:rPr>
              <a:t>Създаване на интегрирана енергийна система за целия континент, в която енергията свободно преминава през националните граници в условията на конкуренция и възможно най-добро използване на ресурсите, и с ефективно регулиране на енергийните пазари на равнище на ЕС при необходимост</a:t>
            </a:r>
            <a:r>
              <a:rPr lang="bg-BG"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algn="just"/>
            <a:r>
              <a:rPr lang="bg-BG" dirty="0">
                <a:latin typeface="Times New Roman" panose="02020603050405020304" pitchFamily="18" charset="0"/>
                <a:cs typeface="Times New Roman" panose="02020603050405020304" pitchFamily="18" charset="0"/>
              </a:rPr>
              <a:t>Един от 10-те приоритета на Комисията „Юнкер“</a:t>
            </a:r>
          </a:p>
          <a:p>
            <a:pPr marL="342900" indent="-342900" algn="just">
              <a:buFont typeface="Arial" panose="020B0604020202020204" pitchFamily="34" charset="0"/>
              <a:buChar char="•"/>
            </a:pPr>
            <a:r>
              <a:rPr lang="bg-BG" dirty="0">
                <a:latin typeface="Times New Roman" panose="02020603050405020304" pitchFamily="18" charset="0"/>
                <a:cs typeface="Times New Roman" panose="02020603050405020304" pitchFamily="18" charset="0"/>
              </a:rPr>
              <a:t>Насочен към модернизиране на икономиката на ЕС</a:t>
            </a:r>
          </a:p>
          <a:p>
            <a:pPr algn="just"/>
            <a:r>
              <a:rPr lang="bg-BG" dirty="0">
                <a:latin typeface="Times New Roman" panose="02020603050405020304" pitchFamily="18" charset="0"/>
                <a:cs typeface="Times New Roman" panose="02020603050405020304" pitchFamily="18" charset="0"/>
              </a:rPr>
              <a:t>Взаимодействие с други водещи инициативи Цифровия единен пазар</a:t>
            </a:r>
          </a:p>
          <a:p>
            <a:pPr marL="342900" indent="-342900" algn="just">
              <a:buFont typeface="Arial" panose="020B0604020202020204" pitchFamily="34" charset="0"/>
              <a:buChar char="•"/>
            </a:pPr>
            <a:r>
              <a:rPr lang="bg-BG" dirty="0">
                <a:latin typeface="Times New Roman" panose="02020603050405020304" pitchFamily="18" charset="0"/>
                <a:cs typeface="Times New Roman" panose="02020603050405020304" pitchFamily="18" charset="0"/>
              </a:rPr>
              <a:t>Съюз на капиталовите пазари</a:t>
            </a:r>
          </a:p>
          <a:p>
            <a:pPr marL="342900" indent="-342900" algn="just">
              <a:buFont typeface="Arial" panose="020B0604020202020204" pitchFamily="34" charset="0"/>
              <a:buChar char="•"/>
            </a:pPr>
            <a:r>
              <a:rPr lang="bg-BG" dirty="0">
                <a:latin typeface="Times New Roman" panose="02020603050405020304" pitchFamily="18" charset="0"/>
                <a:cs typeface="Times New Roman" panose="02020603050405020304" pitchFamily="18" charset="0"/>
              </a:rPr>
              <a:t>План за </a:t>
            </a:r>
            <a:r>
              <a:rPr lang="bg-BG" dirty="0" smtClean="0">
                <a:latin typeface="Times New Roman" panose="02020603050405020304" pitchFamily="18" charset="0"/>
                <a:cs typeface="Times New Roman" panose="02020603050405020304" pitchFamily="18" charset="0"/>
              </a:rPr>
              <a:t>инвестиции</a:t>
            </a:r>
            <a:endParaRPr lang="en-US"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bg-BG" dirty="0">
              <a:latin typeface="Times New Roman" panose="02020603050405020304" pitchFamily="18" charset="0"/>
              <a:cs typeface="Times New Roman" panose="02020603050405020304" pitchFamily="18" charset="0"/>
            </a:endParaRPr>
          </a:p>
        </p:txBody>
      </p:sp>
      <p:sp>
        <p:nvSpPr>
          <p:cNvPr id="4" name="Slide Number Placeholder 3"/>
          <p:cNvSpPr txBox="1"/>
          <p:nvPr/>
        </p:nvSpPr>
        <p:spPr>
          <a:xfrm>
            <a:off x="3854934" y="9445164"/>
            <a:ext cx="2949099" cy="497205"/>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876E8B9-3267-47FE-9104-B25D9AF26882}" type="slidenum">
              <a:t>2</a:t>
            </a:fld>
            <a:endParaRPr lang="fr-FR" sz="1200" b="0" i="0" u="none" strike="noStrike" kern="1200" cap="none" spc="0" baseline="0" dirty="0">
              <a:solidFill>
                <a:srgbClr val="000000"/>
              </a:solidFill>
              <a:uFillTx/>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a:xfrm>
            <a:off x="915988" y="744538"/>
            <a:ext cx="4973637" cy="3730625"/>
          </a:xfrm>
          <a:ln/>
        </p:spPr>
      </p:sp>
      <p:sp>
        <p:nvSpPr>
          <p:cNvPr id="81922" name="Notes Placeholder 2"/>
          <p:cNvSpPr>
            <a:spLocks noGrp="1"/>
          </p:cNvSpPr>
          <p:nvPr>
            <p:ph type="body" idx="1"/>
          </p:nvPr>
        </p:nvSpPr>
        <p:spPr>
          <a:noFill/>
        </p:spPr>
        <p:txBody>
          <a:bodyPr/>
          <a:lstStyle/>
          <a:p>
            <a:endParaRPr lang="bg-BG" dirty="0" smtClean="0"/>
          </a:p>
        </p:txBody>
      </p:sp>
      <p:sp>
        <p:nvSpPr>
          <p:cNvPr id="81923" name="Slide Number Placeholder 3"/>
          <p:cNvSpPr>
            <a:spLocks noGrp="1"/>
          </p:cNvSpPr>
          <p:nvPr>
            <p:ph type="sldNum" sz="quarter" idx="5"/>
          </p:nvPr>
        </p:nvSpPr>
        <p:spPr>
          <a:noFill/>
          <a:ln>
            <a:miter lim="800000"/>
            <a:headEnd/>
            <a:tailEnd/>
          </a:ln>
        </p:spPr>
        <p:txBody>
          <a:bodyPr/>
          <a:lstStyle/>
          <a:p>
            <a:fld id="{C9000D17-0CBC-4E51-B239-A44ECFBCBBAF}" type="slidenum">
              <a:rPr lang="bg-BG" altLang="bg-BG" smtClean="0"/>
              <a:pPr/>
              <a:t>20</a:t>
            </a:fld>
            <a:endParaRPr lang="bg-BG" altLang="bg-BG" dirty="0" smtClean="0"/>
          </a:p>
        </p:txBody>
      </p:sp>
    </p:spTree>
    <p:extLst>
      <p:ext uri="{BB962C8B-B14F-4D97-AF65-F5344CB8AC3E}">
        <p14:creationId xmlns:p14="http://schemas.microsoft.com/office/powerpoint/2010/main" val="650925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4454" y="4684018"/>
            <a:ext cx="6559104" cy="4896544"/>
          </a:xfrm>
        </p:spPr>
        <p:txBody>
          <a:bodyPr/>
          <a:lstStyle/>
          <a:p>
            <a:r>
              <a:rPr lang="bg-BG" b="1" dirty="0">
                <a:latin typeface="Times New Roman" panose="02020603050405020304" pitchFamily="18" charset="0"/>
                <a:cs typeface="Times New Roman" panose="02020603050405020304" pitchFamily="18" charset="0"/>
              </a:rPr>
              <a:t>През далечната 1990 г., </a:t>
            </a:r>
            <a:r>
              <a:rPr lang="bg-BG" dirty="0">
                <a:latin typeface="Times New Roman" panose="02020603050405020304" pitchFamily="18" charset="0"/>
                <a:cs typeface="Times New Roman" panose="02020603050405020304" pitchFamily="18" charset="0"/>
              </a:rPr>
              <a:t>когато националните пазари за електричество и газ са все още силно монополизирани, Европейският съюз (ЕС) и Държавите членки (ДЧ) решават постепенно да либерализират тези пазари, като </a:t>
            </a:r>
            <a:r>
              <a:rPr lang="bg-BG" b="1" dirty="0">
                <a:latin typeface="Times New Roman" panose="02020603050405020304" pitchFamily="18" charset="0"/>
                <a:cs typeface="Times New Roman" panose="02020603050405020304" pitchFamily="18" charset="0"/>
              </a:rPr>
              <a:t>поетапно ги </a:t>
            </a:r>
            <a:r>
              <a:rPr lang="bg-BG" b="1" dirty="0" smtClean="0">
                <a:latin typeface="Times New Roman" panose="02020603050405020304" pitchFamily="18" charset="0"/>
                <a:cs typeface="Times New Roman" panose="02020603050405020304" pitchFamily="18" charset="0"/>
              </a:rPr>
              <a:t>отворят </a:t>
            </a:r>
            <a:r>
              <a:rPr lang="bg-BG" b="1" dirty="0">
                <a:latin typeface="Times New Roman" panose="02020603050405020304" pitchFamily="18" charset="0"/>
                <a:cs typeface="Times New Roman" panose="02020603050405020304" pitchFamily="18" charset="0"/>
              </a:rPr>
              <a:t>за конкуренция</a:t>
            </a:r>
            <a:r>
              <a:rPr lang="bg-BG" dirty="0">
                <a:latin typeface="Times New Roman" panose="02020603050405020304" pitchFamily="18" charset="0"/>
                <a:cs typeface="Times New Roman" panose="02020603050405020304" pitchFamily="18" charset="0"/>
              </a:rPr>
              <a:t>.</a:t>
            </a:r>
            <a:br>
              <a:rPr lang="bg-BG"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С цел </a:t>
            </a:r>
            <a:r>
              <a:rPr lang="ru-RU" dirty="0" err="1">
                <a:latin typeface="Times New Roman" panose="02020603050405020304" pitchFamily="18" charset="0"/>
                <a:cs typeface="Times New Roman" panose="02020603050405020304" pitchFamily="18" charset="0"/>
              </a:rPr>
              <a:t>хармонизиране</a:t>
            </a:r>
            <a:r>
              <a:rPr lang="ru-RU" dirty="0">
                <a:latin typeface="Times New Roman" panose="02020603050405020304" pitchFamily="18" charset="0"/>
                <a:cs typeface="Times New Roman" panose="02020603050405020304" pitchFamily="18" charset="0"/>
              </a:rPr>
              <a:t> и </a:t>
            </a:r>
            <a:r>
              <a:rPr lang="ru-RU" dirty="0" err="1">
                <a:latin typeface="Times New Roman" panose="02020603050405020304" pitchFamily="18" charset="0"/>
                <a:cs typeface="Times New Roman" panose="02020603050405020304" pitchFamily="18" charset="0"/>
              </a:rPr>
              <a:t>либерализиране</a:t>
            </a:r>
            <a:r>
              <a:rPr lang="ru-RU" dirty="0">
                <a:latin typeface="Times New Roman" panose="02020603050405020304" pitchFamily="18" charset="0"/>
                <a:cs typeface="Times New Roman" panose="02020603050405020304" pitchFamily="18" charset="0"/>
              </a:rPr>
              <a:t> на вътрешния </a:t>
            </a:r>
            <a:r>
              <a:rPr lang="ru-RU" dirty="0" err="1">
                <a:latin typeface="Times New Roman" panose="02020603050405020304" pitchFamily="18" charset="0"/>
                <a:cs typeface="Times New Roman" panose="02020603050405020304" pitchFamily="18" charset="0"/>
              </a:rPr>
              <a:t>енергиен</a:t>
            </a:r>
            <a:r>
              <a:rPr lang="ru-RU" dirty="0">
                <a:latin typeface="Times New Roman" panose="02020603050405020304" pitchFamily="18" charset="0"/>
                <a:cs typeface="Times New Roman" panose="02020603050405020304" pitchFamily="18" charset="0"/>
              </a:rPr>
              <a:t> пазар на ЕС в периода</a:t>
            </a:r>
          </a:p>
          <a:p>
            <a:r>
              <a:rPr lang="ru-RU" dirty="0">
                <a:latin typeface="Times New Roman" panose="02020603050405020304" pitchFamily="18" charset="0"/>
                <a:cs typeface="Times New Roman" panose="02020603050405020304" pitchFamily="18" charset="0"/>
              </a:rPr>
              <a:t>от 1996 г. до 2009 г. </a:t>
            </a:r>
            <a:r>
              <a:rPr lang="ru-RU" dirty="0" err="1">
                <a:latin typeface="Times New Roman" panose="02020603050405020304" pitchFamily="18" charset="0"/>
                <a:cs typeface="Times New Roman" panose="02020603050405020304" pitchFamily="18" charset="0"/>
              </a:rPr>
              <a:t>са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приети</a:t>
            </a:r>
            <a:r>
              <a:rPr lang="ru-RU" dirty="0">
                <a:latin typeface="Times New Roman" panose="02020603050405020304" pitchFamily="18" charset="0"/>
                <a:cs typeface="Times New Roman" panose="02020603050405020304" pitchFamily="18" charset="0"/>
              </a:rPr>
              <a:t> три </a:t>
            </a:r>
            <a:r>
              <a:rPr lang="ru-RU" dirty="0" err="1">
                <a:latin typeface="Times New Roman" panose="02020603050405020304" pitchFamily="18" charset="0"/>
                <a:cs typeface="Times New Roman" panose="02020603050405020304" pitchFamily="18" charset="0"/>
              </a:rPr>
              <a:t>поредни</a:t>
            </a:r>
            <a:r>
              <a:rPr lang="ru-RU" dirty="0">
                <a:latin typeface="Times New Roman" panose="02020603050405020304" pitchFamily="18" charset="0"/>
                <a:cs typeface="Times New Roman" panose="02020603050405020304" pitchFamily="18" charset="0"/>
              </a:rPr>
              <a:t> пакета от </a:t>
            </a:r>
            <a:r>
              <a:rPr lang="ru-RU" dirty="0" err="1">
                <a:latin typeface="Times New Roman" panose="02020603050405020304" pitchFamily="18" charset="0"/>
                <a:cs typeface="Times New Roman" panose="02020603050405020304" pitchFamily="18" charset="0"/>
              </a:rPr>
              <a:t>законодателни</a:t>
            </a:r>
            <a:r>
              <a:rPr lang="ru-RU" dirty="0">
                <a:latin typeface="Times New Roman" panose="02020603050405020304" pitchFamily="18" charset="0"/>
                <a:cs typeface="Times New Roman" panose="02020603050405020304" pitchFamily="18" charset="0"/>
              </a:rPr>
              <a:t> мерки: </a:t>
            </a:r>
            <a:r>
              <a:rPr lang="bg-BG" b="1" dirty="0" smtClean="0">
                <a:latin typeface="Times New Roman" panose="02020603050405020304" pitchFamily="18" charset="0"/>
                <a:cs typeface="Times New Roman" panose="02020603050405020304" pitchFamily="18" charset="0"/>
              </a:rPr>
              <a:t>Първият </a:t>
            </a:r>
            <a:r>
              <a:rPr lang="bg-BG" b="1" dirty="0">
                <a:latin typeface="Times New Roman" panose="02020603050405020304" pitchFamily="18" charset="0"/>
                <a:cs typeface="Times New Roman" panose="02020603050405020304" pitchFamily="18" charset="0"/>
              </a:rPr>
              <a:t>пакет от директиви за либерализация на пазара за ел. енергия през 1996 </a:t>
            </a:r>
            <a:r>
              <a:rPr lang="bg-BG" dirty="0">
                <a:latin typeface="Times New Roman" panose="02020603050405020304" pitchFamily="18" charset="0"/>
                <a:cs typeface="Times New Roman" panose="02020603050405020304" pitchFamily="18" charset="0"/>
              </a:rPr>
              <a:t>г. и за газта </a:t>
            </a:r>
            <a:r>
              <a:rPr lang="bg-BG" b="1" dirty="0">
                <a:latin typeface="Times New Roman" panose="02020603050405020304" pitchFamily="18" charset="0"/>
                <a:cs typeface="Times New Roman" panose="02020603050405020304" pitchFamily="18" charset="0"/>
              </a:rPr>
              <a:t>през 1998 </a:t>
            </a:r>
            <a:r>
              <a:rPr lang="bg-BG" dirty="0">
                <a:latin typeface="Times New Roman" panose="02020603050405020304" pitchFamily="18" charset="0"/>
                <a:cs typeface="Times New Roman" panose="02020603050405020304" pitchFamily="18" charset="0"/>
              </a:rPr>
              <a:t>г.. Съответно ДЧ са задължени да транспонират Пакетът от директиви в националните си законодателства до 1998 г. за ел.енергия и до 2000 г. за газ. </a:t>
            </a:r>
            <a:endParaRPr lang="en-US" dirty="0" smtClean="0">
              <a:latin typeface="Times New Roman" panose="02020603050405020304" pitchFamily="18" charset="0"/>
              <a:cs typeface="Times New Roman" panose="02020603050405020304" pitchFamily="18" charset="0"/>
            </a:endParaRPr>
          </a:p>
          <a:p>
            <a:r>
              <a:rPr lang="bg-BG" b="1" dirty="0" smtClean="0">
                <a:latin typeface="Times New Roman" panose="02020603050405020304" pitchFamily="18" charset="0"/>
                <a:cs typeface="Times New Roman" panose="02020603050405020304" pitchFamily="18" charset="0"/>
              </a:rPr>
              <a:t>Вторият </a:t>
            </a:r>
            <a:r>
              <a:rPr lang="bg-BG" b="1" dirty="0">
                <a:latin typeface="Times New Roman" panose="02020603050405020304" pitchFamily="18" charset="0"/>
                <a:cs typeface="Times New Roman" panose="02020603050405020304" pitchFamily="18" charset="0"/>
              </a:rPr>
              <a:t>пакет от директиви за либерализация на пазара е приет през 2003 г</a:t>
            </a:r>
            <a:r>
              <a:rPr lang="bg-BG" dirty="0">
                <a:latin typeface="Times New Roman" panose="02020603050405020304" pitchFamily="18" charset="0"/>
                <a:cs typeface="Times New Roman" panose="02020603050405020304" pitchFamily="18" charset="0"/>
              </a:rPr>
              <a:t>., и срокът за транспониране в националните законодателство е до 2004 г. а за определени клаузи до 2007 г</a:t>
            </a:r>
            <a:r>
              <a:rPr lang="bg-BG" dirty="0" smtClean="0">
                <a:latin typeface="Times New Roman" panose="02020603050405020304" pitchFamily="18" charset="0"/>
                <a:cs typeface="Times New Roman" panose="02020603050405020304" pitchFamily="18" charset="0"/>
              </a:rPr>
              <a:t>. той въвежда правото на потребителите да сменят доставчика.</a:t>
            </a:r>
            <a:r>
              <a:rPr lang="bg-BG" dirty="0">
                <a:latin typeface="Times New Roman" panose="02020603050405020304" pitchFamily="18" charset="0"/>
                <a:cs typeface="Times New Roman" panose="02020603050405020304" pitchFamily="18" charset="0"/>
              </a:rPr>
              <a:t/>
            </a:r>
            <a:br>
              <a:rPr lang="bg-BG" dirty="0">
                <a:latin typeface="Times New Roman" panose="02020603050405020304" pitchFamily="18" charset="0"/>
                <a:cs typeface="Times New Roman" panose="02020603050405020304" pitchFamily="18" charset="0"/>
              </a:rPr>
            </a:br>
            <a:r>
              <a:rPr lang="bg-BG" b="1" dirty="0">
                <a:latin typeface="Times New Roman" panose="02020603050405020304" pitchFamily="18" charset="0"/>
                <a:cs typeface="Times New Roman" panose="02020603050405020304" pitchFamily="18" charset="0"/>
              </a:rPr>
              <a:t>През месец юли 2009 г., </a:t>
            </a:r>
            <a:r>
              <a:rPr lang="bg-BG" b="1" dirty="0" smtClean="0">
                <a:latin typeface="Times New Roman" panose="02020603050405020304" pitchFamily="18" charset="0"/>
                <a:cs typeface="Times New Roman" panose="02020603050405020304" pitchFamily="18" charset="0"/>
              </a:rPr>
              <a:t>е приет Третия </a:t>
            </a:r>
            <a:r>
              <a:rPr lang="bg-BG" b="1" dirty="0">
                <a:latin typeface="Times New Roman" panose="02020603050405020304" pitchFamily="18" charset="0"/>
                <a:cs typeface="Times New Roman" panose="02020603050405020304" pitchFamily="18" charset="0"/>
              </a:rPr>
              <a:t>енергиен пакет</a:t>
            </a:r>
            <a:r>
              <a:rPr lang="bg-BG" dirty="0">
                <a:latin typeface="Times New Roman" panose="02020603050405020304" pitchFamily="18" charset="0"/>
                <a:cs typeface="Times New Roman" panose="02020603050405020304" pitchFamily="18" charset="0"/>
              </a:rPr>
              <a:t>, с който се цели засилване на конкуренцията на пазара на ел. енергия и </a:t>
            </a:r>
            <a:r>
              <a:rPr lang="bg-BG" dirty="0" smtClean="0">
                <a:latin typeface="Times New Roman" panose="02020603050405020304" pitchFamily="18" charset="0"/>
                <a:cs typeface="Times New Roman" panose="02020603050405020304" pitchFamily="18" charset="0"/>
              </a:rPr>
              <a:t>газ</a:t>
            </a:r>
            <a:r>
              <a:rPr lang="bg-BG" dirty="0">
                <a:latin typeface="Times New Roman" panose="02020603050405020304" pitchFamily="18" charset="0"/>
                <a:cs typeface="Times New Roman" panose="02020603050405020304" pitchFamily="18" charset="0"/>
              </a:rPr>
              <a:t/>
            </a:r>
            <a:br>
              <a:rPr lang="bg-BG" dirty="0">
                <a:latin typeface="Times New Roman" panose="02020603050405020304" pitchFamily="18" charset="0"/>
                <a:cs typeface="Times New Roman" panose="02020603050405020304" pitchFamily="18" charset="0"/>
              </a:rPr>
            </a:br>
            <a:r>
              <a:rPr lang="bg-BG" dirty="0">
                <a:latin typeface="Times New Roman" panose="02020603050405020304" pitchFamily="18" charset="0"/>
                <a:cs typeface="Times New Roman" panose="02020603050405020304" pitchFamily="18" charset="0"/>
              </a:rPr>
              <a:t>• </a:t>
            </a:r>
            <a:r>
              <a:rPr lang="bg-BG" b="1" dirty="0">
                <a:latin typeface="Times New Roman" panose="02020603050405020304" pitchFamily="18" charset="0"/>
                <a:cs typeface="Times New Roman" panose="02020603050405020304" pitchFamily="18" charset="0"/>
              </a:rPr>
              <a:t>Ясно да разграничи частта от индустрията, която може да се отвори за конкуренция</a:t>
            </a:r>
            <a:r>
              <a:rPr lang="bg-BG" dirty="0">
                <a:latin typeface="Times New Roman" panose="02020603050405020304" pitchFamily="18" charset="0"/>
                <a:cs typeface="Times New Roman" panose="02020603050405020304" pitchFamily="18" charset="0"/>
              </a:rPr>
              <a:t>(</a:t>
            </a:r>
            <a:r>
              <a:rPr lang="bg-BG" dirty="0" err="1">
                <a:latin typeface="Times New Roman" panose="02020603050405020304" pitchFamily="18" charset="0"/>
                <a:cs typeface="Times New Roman" panose="02020603050405020304" pitchFamily="18" charset="0"/>
              </a:rPr>
              <a:t>напр</a:t>
            </a:r>
            <a:r>
              <a:rPr lang="bg-BG" dirty="0">
                <a:latin typeface="Times New Roman" panose="02020603050405020304" pitchFamily="18" charset="0"/>
                <a:cs typeface="Times New Roman" panose="02020603050405020304" pitchFamily="18" charset="0"/>
              </a:rPr>
              <a:t>: доставките за клиентите) от частта, за която е трудно въвеждане на конкуренция (</a:t>
            </a:r>
            <a:r>
              <a:rPr lang="bg-BG" dirty="0" err="1">
                <a:latin typeface="Times New Roman" panose="02020603050405020304" pitchFamily="18" charset="0"/>
                <a:cs typeface="Times New Roman" panose="02020603050405020304" pitchFamily="18" charset="0"/>
              </a:rPr>
              <a:t>напр</a:t>
            </a:r>
            <a:r>
              <a:rPr lang="bg-BG" dirty="0">
                <a:latin typeface="Times New Roman" panose="02020603050405020304" pitchFamily="18" charset="0"/>
                <a:cs typeface="Times New Roman" panose="02020603050405020304" pitchFamily="18" charset="0"/>
              </a:rPr>
              <a:t>: управление на мрежите</a:t>
            </a:r>
            <a:r>
              <a:rPr lang="bg-BG" dirty="0" smtClean="0">
                <a:latin typeface="Times New Roman" panose="02020603050405020304" pitchFamily="18" charset="0"/>
                <a:cs typeface="Times New Roman" panose="02020603050405020304" pitchFamily="18" charset="0"/>
              </a:rPr>
              <a:t>).</a:t>
            </a:r>
            <a:r>
              <a:rPr lang="bg-BG" dirty="0">
                <a:latin typeface="Times New Roman" panose="02020603050405020304" pitchFamily="18" charset="0"/>
                <a:cs typeface="Times New Roman" panose="02020603050405020304" pitchFamily="18" charset="0"/>
              </a:rPr>
              <a:t/>
            </a:r>
            <a:br>
              <a:rPr lang="bg-BG" dirty="0">
                <a:latin typeface="Times New Roman" panose="02020603050405020304" pitchFamily="18" charset="0"/>
                <a:cs typeface="Times New Roman" panose="02020603050405020304" pitchFamily="18" charset="0"/>
              </a:rPr>
            </a:br>
            <a:r>
              <a:rPr lang="bg-BG" dirty="0">
                <a:latin typeface="Times New Roman" panose="02020603050405020304" pitchFamily="18" charset="0"/>
                <a:cs typeface="Times New Roman" panose="02020603050405020304" pitchFamily="18" charset="0"/>
              </a:rPr>
              <a:t>• Да задължи операторите от индустрията, която работи в отсъствие на конкуренция (</a:t>
            </a:r>
            <a:r>
              <a:rPr lang="bg-BG" dirty="0" err="1">
                <a:latin typeface="Times New Roman" panose="02020603050405020304" pitchFamily="18" charset="0"/>
                <a:cs typeface="Times New Roman" panose="02020603050405020304" pitchFamily="18" charset="0"/>
              </a:rPr>
              <a:t>напр</a:t>
            </a:r>
            <a:r>
              <a:rPr lang="bg-BG" dirty="0">
                <a:latin typeface="Times New Roman" panose="02020603050405020304" pitchFamily="18" charset="0"/>
                <a:cs typeface="Times New Roman" panose="02020603050405020304" pitchFamily="18" charset="0"/>
              </a:rPr>
              <a:t>:мрежите и други инфраструктури) </a:t>
            </a:r>
            <a:r>
              <a:rPr lang="bg-BG" b="1" dirty="0">
                <a:latin typeface="Times New Roman" panose="02020603050405020304" pitchFamily="18" charset="0"/>
                <a:cs typeface="Times New Roman" panose="02020603050405020304" pitchFamily="18" charset="0"/>
              </a:rPr>
              <a:t>да дават на трети страни достъп до инфраструктурата</a:t>
            </a:r>
            <a:r>
              <a:rPr lang="bg-BG" b="1" dirty="0" smtClean="0">
                <a:latin typeface="Times New Roman" panose="02020603050405020304" pitchFamily="18" charset="0"/>
                <a:cs typeface="Times New Roman" panose="02020603050405020304" pitchFamily="18" charset="0"/>
              </a:rPr>
              <a:t>;</a:t>
            </a:r>
            <a:r>
              <a:rPr lang="bg-BG" b="1" dirty="0">
                <a:latin typeface="Times New Roman" panose="02020603050405020304" pitchFamily="18" charset="0"/>
                <a:cs typeface="Times New Roman" panose="02020603050405020304" pitchFamily="18" charset="0"/>
              </a:rPr>
              <a:t/>
            </a:r>
            <a:br>
              <a:rPr lang="bg-BG" b="1" dirty="0">
                <a:latin typeface="Times New Roman" panose="02020603050405020304" pitchFamily="18" charset="0"/>
                <a:cs typeface="Times New Roman" panose="02020603050405020304" pitchFamily="18" charset="0"/>
              </a:rPr>
            </a:br>
            <a:r>
              <a:rPr lang="bg-BG" dirty="0">
                <a:latin typeface="Times New Roman" panose="02020603050405020304" pitchFamily="18" charset="0"/>
                <a:cs typeface="Times New Roman" panose="02020603050405020304" pitchFamily="18" charset="0"/>
              </a:rPr>
              <a:t>• </a:t>
            </a:r>
            <a:r>
              <a:rPr lang="bg-BG" b="1" dirty="0">
                <a:latin typeface="Times New Roman" panose="02020603050405020304" pitchFamily="18" charset="0"/>
                <a:cs typeface="Times New Roman" panose="02020603050405020304" pitchFamily="18" charset="0"/>
              </a:rPr>
              <a:t>Да освободи пазара на доставките от бариери за нав</a:t>
            </a:r>
            <a:r>
              <a:rPr lang="bg-BG" dirty="0">
                <a:latin typeface="Times New Roman" panose="02020603050405020304" pitchFamily="18" charset="0"/>
                <a:cs typeface="Times New Roman" panose="02020603050405020304" pitchFamily="18" charset="0"/>
              </a:rPr>
              <a:t>лизане (</a:t>
            </a:r>
            <a:r>
              <a:rPr lang="bg-BG" dirty="0" err="1">
                <a:latin typeface="Times New Roman" panose="02020603050405020304" pitchFamily="18" charset="0"/>
                <a:cs typeface="Times New Roman" panose="02020603050405020304" pitchFamily="18" charset="0"/>
              </a:rPr>
              <a:t>напр</a:t>
            </a:r>
            <a:r>
              <a:rPr lang="bg-BG" dirty="0">
                <a:latin typeface="Times New Roman" panose="02020603050405020304" pitchFamily="18" charset="0"/>
                <a:cs typeface="Times New Roman" panose="02020603050405020304" pitchFamily="18" charset="0"/>
              </a:rPr>
              <a:t>:премахване на бариерите, възпрепятстващи алтернативни доставчици да произвеждат или внасят енергийни продукти</a:t>
            </a:r>
            <a:r>
              <a:rPr lang="bg-BG" dirty="0" smtClean="0">
                <a:latin typeface="Times New Roman" panose="02020603050405020304" pitchFamily="18" charset="0"/>
                <a:cs typeface="Times New Roman" panose="02020603050405020304" pitchFamily="18" charset="0"/>
              </a:rPr>
              <a:t>)</a:t>
            </a:r>
            <a:r>
              <a:rPr lang="bg-BG" dirty="0">
                <a:latin typeface="Times New Roman" panose="02020603050405020304" pitchFamily="18" charset="0"/>
                <a:cs typeface="Times New Roman" panose="02020603050405020304" pitchFamily="18" charset="0"/>
              </a:rPr>
              <a:t/>
            </a:r>
            <a:br>
              <a:rPr lang="bg-BG" dirty="0">
                <a:latin typeface="Times New Roman" panose="02020603050405020304" pitchFamily="18" charset="0"/>
                <a:cs typeface="Times New Roman" panose="02020603050405020304" pitchFamily="18" charset="0"/>
              </a:rPr>
            </a:br>
            <a:r>
              <a:rPr lang="bg-BG" dirty="0">
                <a:latin typeface="Times New Roman" panose="02020603050405020304" pitchFamily="18" charset="0"/>
                <a:cs typeface="Times New Roman" panose="02020603050405020304" pitchFamily="18" charset="0"/>
              </a:rPr>
              <a:t>• Постепенно да премахне на всякакви </a:t>
            </a:r>
            <a:r>
              <a:rPr lang="bg-BG" b="1" dirty="0">
                <a:latin typeface="Times New Roman" panose="02020603050405020304" pitchFamily="18" charset="0"/>
                <a:cs typeface="Times New Roman" panose="02020603050405020304" pitchFamily="18" charset="0"/>
              </a:rPr>
              <a:t>ограничения спрямо потребителите, желаещи да сменят доставчиците си</a:t>
            </a:r>
            <a:r>
              <a:rPr lang="bg-BG" dirty="0" smtClean="0">
                <a:latin typeface="Times New Roman" panose="02020603050405020304" pitchFamily="18" charset="0"/>
                <a:cs typeface="Times New Roman" panose="02020603050405020304" pitchFamily="18" charset="0"/>
              </a:rPr>
              <a:t>;</a:t>
            </a:r>
            <a:r>
              <a:rPr lang="bg-BG" dirty="0">
                <a:latin typeface="Times New Roman" panose="02020603050405020304" pitchFamily="18" charset="0"/>
                <a:cs typeface="Times New Roman" panose="02020603050405020304" pitchFamily="18" charset="0"/>
              </a:rPr>
              <a:t/>
            </a:r>
            <a:br>
              <a:rPr lang="bg-BG" dirty="0">
                <a:latin typeface="Times New Roman" panose="02020603050405020304" pitchFamily="18" charset="0"/>
                <a:cs typeface="Times New Roman" panose="02020603050405020304" pitchFamily="18" charset="0"/>
              </a:rPr>
            </a:br>
            <a:r>
              <a:rPr lang="bg-BG" dirty="0">
                <a:latin typeface="Times New Roman" panose="02020603050405020304" pitchFamily="18" charset="0"/>
                <a:cs typeface="Times New Roman" panose="02020603050405020304" pitchFamily="18" charset="0"/>
              </a:rPr>
              <a:t>• Да създаде </a:t>
            </a:r>
            <a:r>
              <a:rPr lang="bg-BG" b="1" dirty="0">
                <a:latin typeface="Times New Roman" panose="02020603050405020304" pitchFamily="18" charset="0"/>
                <a:cs typeface="Times New Roman" panose="02020603050405020304" pitchFamily="18" charset="0"/>
              </a:rPr>
              <a:t>независими регулатори</a:t>
            </a:r>
            <a:r>
              <a:rPr lang="bg-BG" dirty="0">
                <a:latin typeface="Times New Roman" panose="02020603050405020304" pitchFamily="18" charset="0"/>
                <a:cs typeface="Times New Roman" panose="02020603050405020304" pitchFamily="18" charset="0"/>
              </a:rPr>
              <a:t>, които да контролират сектора</a:t>
            </a:r>
            <a:r>
              <a:rPr lang="bg-BG" dirty="0" smtClean="0">
                <a:latin typeface="Times New Roman" panose="02020603050405020304" pitchFamily="18" charset="0"/>
                <a:cs typeface="Times New Roman" panose="02020603050405020304" pitchFamily="18" charset="0"/>
              </a:rPr>
              <a:t>.</a:t>
            </a:r>
            <a:r>
              <a:rPr lang="bg-BG" dirty="0">
                <a:latin typeface="Times New Roman" panose="02020603050405020304" pitchFamily="18" charset="0"/>
                <a:cs typeface="Times New Roman" panose="02020603050405020304" pitchFamily="18" charset="0"/>
              </a:rPr>
              <a:t/>
            </a:r>
            <a:br>
              <a:rPr lang="bg-BG" dirty="0">
                <a:latin typeface="Times New Roman" panose="02020603050405020304" pitchFamily="18" charset="0"/>
                <a:cs typeface="Times New Roman" panose="02020603050405020304" pitchFamily="18" charset="0"/>
              </a:rPr>
            </a:br>
            <a:r>
              <a:rPr lang="bg-BG" b="1" dirty="0">
                <a:latin typeface="Times New Roman" panose="02020603050405020304" pitchFamily="18" charset="0"/>
                <a:cs typeface="Times New Roman" panose="02020603050405020304" pitchFamily="18" charset="0"/>
              </a:rPr>
              <a:t> </a:t>
            </a:r>
            <a:endParaRPr lang="bg-BG"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3</a:t>
            </a:fld>
            <a:endParaRPr lang="bg-BG" altLang="bg-BG" dirty="0"/>
          </a:p>
        </p:txBody>
      </p:sp>
    </p:spTree>
    <p:extLst>
      <p:ext uri="{BB962C8B-B14F-4D97-AF65-F5344CB8AC3E}">
        <p14:creationId xmlns:p14="http://schemas.microsoft.com/office/powerpoint/2010/main" val="230315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4</a:t>
            </a:fld>
            <a:endParaRPr lang="bg-BG" altLang="bg-BG" dirty="0"/>
          </a:p>
        </p:txBody>
      </p:sp>
    </p:spTree>
    <p:extLst>
      <p:ext uri="{BB962C8B-B14F-4D97-AF65-F5344CB8AC3E}">
        <p14:creationId xmlns:p14="http://schemas.microsoft.com/office/powerpoint/2010/main" val="492495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5</a:t>
            </a:fld>
            <a:endParaRPr lang="bg-BG" altLang="bg-BG" dirty="0"/>
          </a:p>
        </p:txBody>
      </p:sp>
    </p:spTree>
    <p:extLst>
      <p:ext uri="{BB962C8B-B14F-4D97-AF65-F5344CB8AC3E}">
        <p14:creationId xmlns:p14="http://schemas.microsoft.com/office/powerpoint/2010/main" val="61864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6</a:t>
            </a:fld>
            <a:endParaRPr lang="bg-BG" altLang="bg-BG" dirty="0"/>
          </a:p>
        </p:txBody>
      </p:sp>
    </p:spTree>
    <p:extLst>
      <p:ext uri="{BB962C8B-B14F-4D97-AF65-F5344CB8AC3E}">
        <p14:creationId xmlns:p14="http://schemas.microsoft.com/office/powerpoint/2010/main" val="1833970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bg-BG" dirty="0">
                <a:latin typeface="Times New Roman" panose="02020603050405020304" pitchFamily="18" charset="0"/>
                <a:cs typeface="Times New Roman" panose="02020603050405020304" pitchFamily="18" charset="0"/>
              </a:rPr>
              <a:t>Европа лидер в развитието на енергия от възобновяеми източници</a:t>
            </a:r>
          </a:p>
          <a:p>
            <a:pPr algn="just"/>
            <a:r>
              <a:rPr lang="bg-BG" dirty="0">
                <a:latin typeface="Times New Roman" panose="02020603050405020304" pitchFamily="18" charset="0"/>
                <a:cs typeface="Times New Roman" panose="02020603050405020304" pitchFamily="18" charset="0"/>
              </a:rPr>
              <a:t>Цел –</a:t>
            </a:r>
            <a:r>
              <a:rPr lang="en-US" dirty="0">
                <a:latin typeface="Times New Roman" panose="02020603050405020304" pitchFamily="18" charset="0"/>
                <a:cs typeface="Times New Roman" panose="02020603050405020304" pitchFamily="18" charset="0"/>
              </a:rPr>
              <a:t> </a:t>
            </a:r>
            <a:r>
              <a:rPr lang="bg-BG" dirty="0">
                <a:latin typeface="Times New Roman" panose="02020603050405020304" pitchFamily="18" charset="0"/>
                <a:cs typeface="Times New Roman" panose="02020603050405020304" pitchFamily="18" charset="0"/>
              </a:rPr>
              <a:t>27</a:t>
            </a:r>
            <a:r>
              <a:rPr lang="en-US" dirty="0">
                <a:latin typeface="Times New Roman" panose="02020603050405020304" pitchFamily="18" charset="0"/>
                <a:cs typeface="Times New Roman" panose="02020603050405020304" pitchFamily="18" charset="0"/>
              </a:rPr>
              <a:t> % </a:t>
            </a:r>
            <a:r>
              <a:rPr lang="bg-BG" dirty="0">
                <a:latin typeface="Times New Roman" panose="02020603050405020304" pitchFamily="18" charset="0"/>
                <a:cs typeface="Times New Roman" panose="02020603050405020304" pitchFamily="18" charset="0"/>
              </a:rPr>
              <a:t>дял на енергията от възобновяеми източници в енергопотреблението в ЕС през 2030 г.</a:t>
            </a:r>
          </a:p>
          <a:p>
            <a:pPr marL="342900" indent="-342900" algn="just">
              <a:buFont typeface="Arial" panose="020B0604020202020204" pitchFamily="34" charset="0"/>
              <a:buChar char="•"/>
            </a:pPr>
            <a:r>
              <a:rPr lang="bg-BG" dirty="0">
                <a:latin typeface="Times New Roman" panose="02020603050405020304" pitchFamily="18" charset="0"/>
                <a:cs typeface="Times New Roman" panose="02020603050405020304" pitchFamily="18" charset="0"/>
              </a:rPr>
              <a:t>Растежът в областта на енергията от възобновяеми източници следва да се постига чрез най-иновативните технологии, които осигуряват значителни намаления на парниковите газове. </a:t>
            </a:r>
          </a:p>
          <a:p>
            <a:pPr marL="342900" indent="-342900" algn="just">
              <a:buFont typeface="Arial" panose="020B0604020202020204" pitchFamily="34" charset="0"/>
              <a:buChar char="•"/>
            </a:pPr>
            <a:r>
              <a:rPr lang="bg-BG" dirty="0">
                <a:latin typeface="Times New Roman" panose="02020603050405020304" pitchFamily="18" charset="0"/>
                <a:cs typeface="Times New Roman" panose="02020603050405020304" pitchFamily="18" charset="0"/>
              </a:rPr>
              <a:t>Равноправни условия за всички технологии, </a:t>
            </a:r>
          </a:p>
          <a:p>
            <a:pPr marL="342900" indent="-342900" algn="just">
              <a:buFont typeface="Arial" panose="020B0604020202020204" pitchFamily="34" charset="0"/>
              <a:buChar char="•"/>
            </a:pPr>
            <a:r>
              <a:rPr lang="bg-BG" dirty="0">
                <a:latin typeface="Times New Roman" panose="02020603050405020304" pitchFamily="18" charset="0"/>
                <a:cs typeface="Times New Roman" panose="02020603050405020304" pitchFamily="18" charset="0"/>
              </a:rPr>
              <a:t>Добре интегрирани краткосрочни електроенергийни пазари, които да дават възможност за гъвкаво пазарно поведение  както при генерирането, така и при потреблението или акумулирането на електроенергия. </a:t>
            </a:r>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7</a:t>
            </a:fld>
            <a:endParaRPr lang="bg-BG" altLang="bg-BG" dirty="0"/>
          </a:p>
        </p:txBody>
      </p:sp>
    </p:spTree>
    <p:extLst>
      <p:ext uri="{BB962C8B-B14F-4D97-AF65-F5344CB8AC3E}">
        <p14:creationId xmlns:p14="http://schemas.microsoft.com/office/powerpoint/2010/main" val="3452633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8</a:t>
            </a:fld>
            <a:endParaRPr lang="bg-BG" altLang="bg-BG" dirty="0"/>
          </a:p>
        </p:txBody>
      </p:sp>
    </p:spTree>
    <p:extLst>
      <p:ext uri="{BB962C8B-B14F-4D97-AF65-F5344CB8AC3E}">
        <p14:creationId xmlns:p14="http://schemas.microsoft.com/office/powerpoint/2010/main" val="138071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8469" y="4723448"/>
            <a:ext cx="6427143" cy="5220652"/>
          </a:xfrm>
        </p:spPr>
        <p:txBody>
          <a:bodyPr/>
          <a:lstStyle/>
          <a:p>
            <a:pPr algn="just"/>
            <a:r>
              <a:rPr lang="bg-BG" dirty="0" smtClean="0">
                <a:latin typeface="Times New Roman" panose="02020603050405020304" pitchFamily="18" charset="0"/>
                <a:cs typeface="Times New Roman" panose="02020603050405020304" pitchFamily="18" charset="0"/>
              </a:rPr>
              <a:t>В </a:t>
            </a:r>
            <a:r>
              <a:rPr lang="bg-BG" dirty="0">
                <a:latin typeface="Times New Roman" panose="02020603050405020304" pitchFamily="18" charset="0"/>
                <a:cs typeface="Times New Roman" panose="02020603050405020304" pitchFamily="18" charset="0"/>
              </a:rPr>
              <a:t>световен мащаб се забелязва рекорден спад на разходите свързани с проекти ново поколение за </a:t>
            </a:r>
            <a:r>
              <a:rPr lang="bg-BG" dirty="0" err="1">
                <a:latin typeface="Times New Roman" panose="02020603050405020304" pitchFamily="18" charset="0"/>
                <a:cs typeface="Times New Roman" panose="02020603050405020304" pitchFamily="18" charset="0"/>
              </a:rPr>
              <a:t>възобновяема</a:t>
            </a:r>
            <a:r>
              <a:rPr lang="bg-BG" dirty="0">
                <a:latin typeface="Times New Roman" panose="02020603050405020304" pitchFamily="18" charset="0"/>
                <a:cs typeface="Times New Roman" panose="02020603050405020304" pitchFamily="18" charset="0"/>
              </a:rPr>
              <a:t> енергия. В действителност разходите за слънчевите  PV централи и тези с вятърна енергия бележат спад от 90 процента от 2009 г. до момента. </a:t>
            </a:r>
            <a:r>
              <a:rPr lang="bg-BG" b="1" dirty="0">
                <a:latin typeface="Times New Roman" panose="02020603050405020304" pitchFamily="18" charset="0"/>
                <a:cs typeface="Times New Roman" panose="02020603050405020304" pitchFamily="18" charset="0"/>
              </a:rPr>
              <a:t>Това е довело до спад на реалните цени с 50 % между 2009 и 2016. </a:t>
            </a:r>
            <a:r>
              <a:rPr lang="bg-BG" dirty="0">
                <a:latin typeface="Times New Roman" panose="02020603050405020304" pitchFamily="18" charset="0"/>
                <a:cs typeface="Times New Roman" panose="02020603050405020304" pitchFamily="18" charset="0"/>
              </a:rPr>
              <a:t>Това е в рядък контраст с отрицателните тенденции при ядрените проекти за постепенно увеличаване на разходите за изграждане на нови ядрени централи през последните </a:t>
            </a:r>
            <a:r>
              <a:rPr lang="bg-BG" dirty="0" smtClean="0">
                <a:latin typeface="Times New Roman" panose="02020603050405020304" pitchFamily="18" charset="0"/>
                <a:cs typeface="Times New Roman" panose="02020603050405020304" pitchFamily="18" charset="0"/>
              </a:rPr>
              <a:t>десетилетия.Така </a:t>
            </a:r>
            <a:r>
              <a:rPr lang="bg-BG" dirty="0">
                <a:latin typeface="Times New Roman" panose="02020603050405020304" pitchFamily="18" charset="0"/>
                <a:cs typeface="Times New Roman" panose="02020603050405020304" pitchFamily="18" charset="0"/>
              </a:rPr>
              <a:t>възобновяемите енергийни източници стават  не само все по-конкурентна в сравнение с новите атомни електроцентрали, но също така стават сериозен конкурент на въглищните централи и електроцентралите на газ в много страни.  </a:t>
            </a:r>
            <a:r>
              <a:rPr lang="bg-BG" dirty="0" smtClean="0">
                <a:latin typeface="Times New Roman" panose="02020603050405020304" pitchFamily="18" charset="0"/>
                <a:cs typeface="Times New Roman" panose="02020603050405020304" pitchFamily="18" charset="0"/>
              </a:rPr>
              <a:t>Бързото  </a:t>
            </a:r>
            <a:r>
              <a:rPr lang="bg-BG" dirty="0">
                <a:latin typeface="Times New Roman" panose="02020603050405020304" pitchFamily="18" charset="0"/>
                <a:cs typeface="Times New Roman" panose="02020603050405020304" pitchFamily="18" charset="0"/>
              </a:rPr>
              <a:t>намаляване на разходите за новите поколения основни </a:t>
            </a:r>
            <a:r>
              <a:rPr lang="bg-BG" dirty="0" err="1">
                <a:latin typeface="Times New Roman" panose="02020603050405020304" pitchFamily="18" charset="0"/>
                <a:cs typeface="Times New Roman" panose="02020603050405020304" pitchFamily="18" charset="0"/>
              </a:rPr>
              <a:t>възобновяеми</a:t>
            </a:r>
            <a:r>
              <a:rPr lang="bg-BG" dirty="0">
                <a:latin typeface="Times New Roman" panose="02020603050405020304" pitchFamily="18" charset="0"/>
                <a:cs typeface="Times New Roman" panose="02020603050405020304" pitchFamily="18" charset="0"/>
              </a:rPr>
              <a:t> технологии могат да бъдат илюстрирани чрез примери за проекти по целия свят. </a:t>
            </a:r>
            <a:r>
              <a:rPr lang="bg-BG" dirty="0" smtClean="0">
                <a:latin typeface="Times New Roman" panose="02020603050405020304" pitchFamily="18" charset="0"/>
                <a:cs typeface="Times New Roman" panose="02020603050405020304" pitchFamily="18" charset="0"/>
              </a:rPr>
              <a:t>Според </a:t>
            </a:r>
            <a:r>
              <a:rPr lang="bg-BG" dirty="0">
                <a:latin typeface="Times New Roman" panose="02020603050405020304" pitchFamily="18" charset="0"/>
                <a:cs typeface="Times New Roman" panose="02020603050405020304" pitchFamily="18" charset="0"/>
              </a:rPr>
              <a:t>проведени търгове за изграждане на </a:t>
            </a:r>
            <a:r>
              <a:rPr lang="bg-BG" dirty="0" err="1">
                <a:latin typeface="Times New Roman" panose="02020603050405020304" pitchFamily="18" charset="0"/>
                <a:cs typeface="Times New Roman" panose="02020603050405020304" pitchFamily="18" charset="0"/>
              </a:rPr>
              <a:t>възобновяеми</a:t>
            </a:r>
            <a:r>
              <a:rPr lang="bg-BG" dirty="0">
                <a:latin typeface="Times New Roman" panose="02020603050405020304" pitchFamily="18" charset="0"/>
                <a:cs typeface="Times New Roman" panose="02020603050405020304" pitchFamily="18" charset="0"/>
              </a:rPr>
              <a:t> енергийни </a:t>
            </a:r>
            <a:r>
              <a:rPr lang="bg-BG" dirty="0" err="1">
                <a:latin typeface="Times New Roman" panose="02020603050405020304" pitchFamily="18" charset="0"/>
                <a:cs typeface="Times New Roman" panose="02020603050405020304" pitchFamily="18" charset="0"/>
              </a:rPr>
              <a:t>тцентрали</a:t>
            </a:r>
            <a:r>
              <a:rPr lang="bg-BG" dirty="0">
                <a:latin typeface="Times New Roman" panose="02020603050405020304" pitchFamily="18" charset="0"/>
                <a:cs typeface="Times New Roman" panose="02020603050405020304" pitchFamily="18" charset="0"/>
              </a:rPr>
              <a:t> се забелязват следните тенденции:(анализ публикувани от Международната агенция за </a:t>
            </a:r>
            <a:r>
              <a:rPr lang="bg-BG" dirty="0" err="1">
                <a:latin typeface="Times New Roman" panose="02020603050405020304" pitchFamily="18" charset="0"/>
                <a:cs typeface="Times New Roman" panose="02020603050405020304" pitchFamily="18" charset="0"/>
              </a:rPr>
              <a:t>възобновяема</a:t>
            </a:r>
            <a:r>
              <a:rPr lang="bg-BG" dirty="0">
                <a:latin typeface="Times New Roman" panose="02020603050405020304" pitchFamily="18" charset="0"/>
                <a:cs typeface="Times New Roman" panose="02020603050405020304" pitchFamily="18" charset="0"/>
              </a:rPr>
              <a:t> енергия (IRENA) през 2017 г.)</a:t>
            </a:r>
          </a:p>
          <a:p>
            <a:pPr algn="just"/>
            <a:r>
              <a:rPr lang="bg-BG" dirty="0">
                <a:latin typeface="Times New Roman" panose="02020603050405020304" pitchFamily="18" charset="0"/>
                <a:cs typeface="Times New Roman" panose="02020603050405020304" pitchFamily="18" charset="0"/>
              </a:rPr>
              <a:t>Средните цени, формирани при търговете са намалели значително от 2010 г.: с </a:t>
            </a:r>
            <a:r>
              <a:rPr lang="bg-BG" b="1" dirty="0">
                <a:latin typeface="Times New Roman" panose="02020603050405020304" pitchFamily="18" charset="0"/>
                <a:cs typeface="Times New Roman" panose="02020603050405020304" pitchFamily="18" charset="0"/>
              </a:rPr>
              <a:t>коефициент от 5 за</a:t>
            </a:r>
            <a:r>
              <a:rPr lang="bg-BG" dirty="0">
                <a:latin typeface="Times New Roman" panose="02020603050405020304" pitchFamily="18" charset="0"/>
                <a:cs typeface="Times New Roman" panose="02020603050405020304" pitchFamily="18" charset="0"/>
              </a:rPr>
              <a:t> слънчеви </a:t>
            </a:r>
            <a:r>
              <a:rPr lang="bg-BG" dirty="0" err="1">
                <a:latin typeface="Times New Roman" panose="02020603050405020304" pitchFamily="18" charset="0"/>
                <a:cs typeface="Times New Roman" panose="02020603050405020304" pitchFamily="18" charset="0"/>
              </a:rPr>
              <a:t>фотоволтаични</a:t>
            </a:r>
            <a:r>
              <a:rPr lang="bg-BG" dirty="0">
                <a:latin typeface="Times New Roman" panose="02020603050405020304" pitchFamily="18" charset="0"/>
                <a:cs typeface="Times New Roman" panose="02020603050405020304" pitchFamily="18" charset="0"/>
              </a:rPr>
              <a:t> централи  (от $250/</a:t>
            </a:r>
            <a:r>
              <a:rPr lang="bg-BG" dirty="0" err="1">
                <a:latin typeface="Times New Roman" panose="02020603050405020304" pitchFamily="18" charset="0"/>
                <a:cs typeface="Times New Roman" panose="02020603050405020304" pitchFamily="18" charset="0"/>
              </a:rPr>
              <a:t>MWh</a:t>
            </a:r>
            <a:r>
              <a:rPr lang="bg-BG" dirty="0">
                <a:latin typeface="Times New Roman" panose="02020603050405020304" pitchFamily="18" charset="0"/>
                <a:cs typeface="Times New Roman" panose="02020603050405020304" pitchFamily="18" charset="0"/>
              </a:rPr>
              <a:t> през 2010 г. US$ </a:t>
            </a:r>
            <a:r>
              <a:rPr lang="bg-BG" b="1" dirty="0">
                <a:latin typeface="Times New Roman" panose="02020603050405020304" pitchFamily="18" charset="0"/>
                <a:cs typeface="Times New Roman" panose="02020603050405020304" pitchFamily="18" charset="0"/>
              </a:rPr>
              <a:t>50/</a:t>
            </a:r>
            <a:r>
              <a:rPr lang="bg-BG" b="1" dirty="0" err="1">
                <a:latin typeface="Times New Roman" panose="02020603050405020304" pitchFamily="18" charset="0"/>
                <a:cs typeface="Times New Roman" panose="02020603050405020304" pitchFamily="18" charset="0"/>
              </a:rPr>
              <a:t>MWh</a:t>
            </a:r>
            <a:r>
              <a:rPr lang="bg-BG" b="1" dirty="0">
                <a:latin typeface="Times New Roman" panose="02020603050405020304" pitchFamily="18" charset="0"/>
                <a:cs typeface="Times New Roman" panose="02020603050405020304" pitchFamily="18" charset="0"/>
              </a:rPr>
              <a:t> през 2016 </a:t>
            </a:r>
            <a:r>
              <a:rPr lang="bg-BG" dirty="0">
                <a:latin typeface="Times New Roman" panose="02020603050405020304" pitchFamily="18" charset="0"/>
                <a:cs typeface="Times New Roman" panose="02020603050405020304" pitchFamily="18" charset="0"/>
              </a:rPr>
              <a:t>г.) и с коефициент 2 за вятърна енергия </a:t>
            </a:r>
            <a:r>
              <a:rPr lang="bg-BG" dirty="0" err="1">
                <a:latin typeface="Times New Roman" panose="02020603050405020304" pitchFamily="18" charset="0"/>
                <a:cs typeface="Times New Roman" panose="02020603050405020304" pitchFamily="18" charset="0"/>
              </a:rPr>
              <a:t>оншор</a:t>
            </a:r>
            <a:r>
              <a:rPr lang="bg-BG" dirty="0">
                <a:latin typeface="Times New Roman" panose="02020603050405020304" pitchFamily="18" charset="0"/>
                <a:cs typeface="Times New Roman" panose="02020603050405020304" pitchFamily="18" charset="0"/>
              </a:rPr>
              <a:t> (от $80/</a:t>
            </a:r>
            <a:r>
              <a:rPr lang="bg-BG" dirty="0" err="1">
                <a:latin typeface="Times New Roman" panose="02020603050405020304" pitchFamily="18" charset="0"/>
                <a:cs typeface="Times New Roman" panose="02020603050405020304" pitchFamily="18" charset="0"/>
              </a:rPr>
              <a:t>MWh</a:t>
            </a:r>
            <a:r>
              <a:rPr lang="bg-BG" dirty="0">
                <a:latin typeface="Times New Roman" panose="02020603050405020304" pitchFamily="18" charset="0"/>
                <a:cs typeface="Times New Roman" panose="02020603050405020304" pitchFamily="18" charset="0"/>
              </a:rPr>
              <a:t> през 2010 г. </a:t>
            </a:r>
            <a:r>
              <a:rPr lang="bg-BG" b="1" dirty="0">
                <a:latin typeface="Times New Roman" panose="02020603050405020304" pitchFamily="18" charset="0"/>
                <a:cs typeface="Times New Roman" panose="02020603050405020304" pitchFamily="18" charset="0"/>
              </a:rPr>
              <a:t>до US$ 40/</a:t>
            </a:r>
            <a:r>
              <a:rPr lang="bg-BG" b="1" dirty="0" err="1">
                <a:latin typeface="Times New Roman" panose="02020603050405020304" pitchFamily="18" charset="0"/>
                <a:cs typeface="Times New Roman" panose="02020603050405020304" pitchFamily="18" charset="0"/>
              </a:rPr>
              <a:t>MWh</a:t>
            </a:r>
            <a:r>
              <a:rPr lang="bg-BG" b="1" dirty="0">
                <a:latin typeface="Times New Roman" panose="02020603050405020304" pitchFamily="18" charset="0"/>
                <a:cs typeface="Times New Roman" panose="02020603050405020304" pitchFamily="18" charset="0"/>
              </a:rPr>
              <a:t> през 2016 г.).</a:t>
            </a:r>
            <a:r>
              <a:rPr lang="bg-BG" dirty="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a:p>
            <a:pPr algn="just"/>
            <a:r>
              <a:rPr lang="bg-BG" b="1" dirty="0" smtClean="0">
                <a:latin typeface="Times New Roman" panose="02020603050405020304" pitchFamily="18" charset="0"/>
                <a:cs typeface="Times New Roman" panose="02020603050405020304" pitchFamily="18" charset="0"/>
              </a:rPr>
              <a:t>Цената </a:t>
            </a:r>
            <a:r>
              <a:rPr lang="bg-BG" b="1" dirty="0">
                <a:latin typeface="Times New Roman" panose="02020603050405020304" pitchFamily="18" charset="0"/>
                <a:cs typeface="Times New Roman" panose="02020603050405020304" pitchFamily="18" charset="0"/>
              </a:rPr>
              <a:t>за изграждане на соларни паркове в Германия е рекордно </a:t>
            </a:r>
            <a:r>
              <a:rPr lang="bg-BG" b="1" dirty="0" smtClean="0">
                <a:latin typeface="Times New Roman" panose="02020603050405020304" pitchFamily="18" charset="0"/>
                <a:cs typeface="Times New Roman" panose="02020603050405020304" pitchFamily="18" charset="0"/>
              </a:rPr>
              <a:t>ниска</a:t>
            </a:r>
            <a:r>
              <a:rPr lang="en-US" dirty="0">
                <a:latin typeface="Times New Roman" panose="02020603050405020304" pitchFamily="18" charset="0"/>
                <a:cs typeface="Times New Roman" panose="02020603050405020304" pitchFamily="18" charset="0"/>
              </a:rPr>
              <a:t>-</a:t>
            </a:r>
            <a:r>
              <a:rPr lang="bg-BG" dirty="0" smtClean="0">
                <a:latin typeface="Times New Roman" panose="02020603050405020304" pitchFamily="18" charset="0"/>
                <a:cs typeface="Times New Roman" panose="02020603050405020304" pitchFamily="18" charset="0"/>
              </a:rPr>
              <a:t>Средната </a:t>
            </a:r>
            <a:r>
              <a:rPr lang="bg-BG" dirty="0">
                <a:latin typeface="Times New Roman" panose="02020603050405020304" pitchFamily="18" charset="0"/>
                <a:cs typeface="Times New Roman" panose="02020603050405020304" pitchFamily="18" charset="0"/>
              </a:rPr>
              <a:t>цена на инсталиране на нови соларни мощности в Германия е спаднала за пръв път под 5 цента за </a:t>
            </a:r>
            <a:r>
              <a:rPr lang="bg-BG" dirty="0" smtClean="0">
                <a:latin typeface="Times New Roman" panose="02020603050405020304" pitchFamily="18" charset="0"/>
                <a:cs typeface="Times New Roman" panose="02020603050405020304" pitchFamily="18" charset="0"/>
              </a:rPr>
              <a:t>киловатчас. </a:t>
            </a:r>
            <a:r>
              <a:rPr lang="bg-BG" dirty="0">
                <a:latin typeface="Times New Roman" panose="02020603050405020304" pitchFamily="18" charset="0"/>
                <a:cs typeface="Times New Roman" panose="02020603050405020304" pitchFamily="18" charset="0"/>
              </a:rPr>
              <a:t>Цената продължава да върви надолу, след като през 2015 г. започнаха да се провеждат аукциони. Оттогава насам тя се е понижила </a:t>
            </a:r>
            <a:r>
              <a:rPr lang="bg-BG" dirty="0" smtClean="0">
                <a:latin typeface="Times New Roman" panose="02020603050405020304" pitchFamily="18" charset="0"/>
                <a:cs typeface="Times New Roman" panose="02020603050405020304" pitchFamily="18" charset="0"/>
              </a:rPr>
              <a:t>с 46%. </a:t>
            </a:r>
            <a:r>
              <a:rPr lang="bg-BG" dirty="0">
                <a:latin typeface="Times New Roman" panose="02020603050405020304" pitchFamily="18" charset="0"/>
                <a:cs typeface="Times New Roman" panose="02020603050405020304" pitchFamily="18" charset="0"/>
              </a:rPr>
              <a:t>В резултат на тази тенденция фотоволтаичната индустрия ще настоява да бъдат премахнати всички досегашни ограничения върху разширяването на бизнеса й. Темата за развитието на соларната енергия найвероятно ще е и една от основните при преговорите за създаването на новата управленска коалиция в Германия</a:t>
            </a:r>
            <a:r>
              <a:rPr lang="bg-BG" dirty="0" smtClean="0">
                <a:latin typeface="Times New Roman" panose="02020603050405020304" pitchFamily="18" charset="0"/>
                <a:cs typeface="Times New Roman" panose="02020603050405020304" pitchFamily="18" charset="0"/>
              </a:rPr>
              <a:t>. Цената на инсталиране на нови фотоволтаици е достигнала рекордно ниското си ниво при третия рунд на аукциони през 2017 г. Според Федералната агенция за електромрежи средните разходи са паднали до 4.91 цента на киловатчас спрямо 5.66 цента през юни.</a:t>
            </a:r>
          </a:p>
          <a:p>
            <a:pPr algn="just"/>
            <a:endParaRPr lang="bg-BG"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B8B51790-4B64-43BC-A42F-F2D435E4CFF0}" type="slidenum">
              <a:rPr lang="bg-BG" altLang="bg-BG" smtClean="0"/>
              <a:pPr>
                <a:defRPr/>
              </a:pPr>
              <a:t>9</a:t>
            </a:fld>
            <a:endParaRPr lang="bg-BG" altLang="bg-BG" dirty="0"/>
          </a:p>
        </p:txBody>
      </p:sp>
    </p:spTree>
    <p:extLst>
      <p:ext uri="{BB962C8B-B14F-4D97-AF65-F5344CB8AC3E}">
        <p14:creationId xmlns:p14="http://schemas.microsoft.com/office/powerpoint/2010/main" val="189694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pPr>
              <a:defRPr/>
            </a:pPr>
            <a:endParaRPr lang="bg-BG" altLang="en-US" dirty="0"/>
          </a:p>
        </p:txBody>
      </p:sp>
      <p:sp>
        <p:nvSpPr>
          <p:cNvPr id="5" name="Footer Placeholder 4"/>
          <p:cNvSpPr>
            <a:spLocks noGrp="1"/>
          </p:cNvSpPr>
          <p:nvPr>
            <p:ph type="ftr" sz="quarter" idx="11"/>
          </p:nvPr>
        </p:nvSpPr>
        <p:spPr/>
        <p:txBody>
          <a:bodyPr/>
          <a:lstStyle/>
          <a:p>
            <a:pPr>
              <a:defRPr/>
            </a:pPr>
            <a:endParaRPr lang="bg-BG" altLang="en-US" dirty="0"/>
          </a:p>
        </p:txBody>
      </p:sp>
      <p:sp>
        <p:nvSpPr>
          <p:cNvPr id="6" name="Slide Number Placeholder 5"/>
          <p:cNvSpPr>
            <a:spLocks noGrp="1"/>
          </p:cNvSpPr>
          <p:nvPr>
            <p:ph type="sldNum" sz="quarter" idx="12"/>
          </p:nvPr>
        </p:nvSpPr>
        <p:spPr/>
        <p:txBody>
          <a:bodyPr/>
          <a:lstStyle/>
          <a:p>
            <a:pPr>
              <a:defRPr/>
            </a:pPr>
            <a:fld id="{7C36913B-2A8E-4807-8DFF-F6BB9C861191}" type="slidenum">
              <a:rPr lang="bg-BG" altLang="en-US" smtClean="0"/>
              <a:pPr>
                <a:defRPr/>
              </a:pPr>
              <a:t>‹#›</a:t>
            </a:fld>
            <a:endParaRPr lang="bg-BG" altLang="en-US" dirty="0"/>
          </a:p>
        </p:txBody>
      </p:sp>
    </p:spTree>
    <p:extLst>
      <p:ext uri="{BB962C8B-B14F-4D97-AF65-F5344CB8AC3E}">
        <p14:creationId xmlns:p14="http://schemas.microsoft.com/office/powerpoint/2010/main" val="2807507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pPr>
              <a:defRPr/>
            </a:pPr>
            <a:endParaRPr lang="bg-BG" altLang="en-US" dirty="0"/>
          </a:p>
        </p:txBody>
      </p:sp>
      <p:sp>
        <p:nvSpPr>
          <p:cNvPr id="5" name="Footer Placeholder 4"/>
          <p:cNvSpPr>
            <a:spLocks noGrp="1"/>
          </p:cNvSpPr>
          <p:nvPr>
            <p:ph type="ftr" sz="quarter" idx="11"/>
          </p:nvPr>
        </p:nvSpPr>
        <p:spPr/>
        <p:txBody>
          <a:bodyPr/>
          <a:lstStyle/>
          <a:p>
            <a:pPr>
              <a:defRPr/>
            </a:pPr>
            <a:endParaRPr lang="bg-BG" altLang="en-US" dirty="0"/>
          </a:p>
        </p:txBody>
      </p:sp>
      <p:sp>
        <p:nvSpPr>
          <p:cNvPr id="6" name="Slide Number Placeholder 5"/>
          <p:cNvSpPr>
            <a:spLocks noGrp="1"/>
          </p:cNvSpPr>
          <p:nvPr>
            <p:ph type="sldNum" sz="quarter" idx="12"/>
          </p:nvPr>
        </p:nvSpPr>
        <p:spPr/>
        <p:txBody>
          <a:bodyPr/>
          <a:lstStyle/>
          <a:p>
            <a:pPr>
              <a:defRPr/>
            </a:pPr>
            <a:fld id="{47FF74FA-5D60-4552-8184-EF95CDBFE480}" type="slidenum">
              <a:rPr lang="bg-BG" altLang="en-US" smtClean="0"/>
              <a:pPr>
                <a:defRPr/>
              </a:pPr>
              <a:t>‹#›</a:t>
            </a:fld>
            <a:endParaRPr lang="bg-BG" altLang="en-US" dirty="0"/>
          </a:p>
        </p:txBody>
      </p:sp>
    </p:spTree>
    <p:extLst>
      <p:ext uri="{BB962C8B-B14F-4D97-AF65-F5344CB8AC3E}">
        <p14:creationId xmlns:p14="http://schemas.microsoft.com/office/powerpoint/2010/main" val="2501553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pPr>
              <a:defRPr/>
            </a:pPr>
            <a:endParaRPr lang="bg-BG" altLang="en-US" dirty="0"/>
          </a:p>
        </p:txBody>
      </p:sp>
      <p:sp>
        <p:nvSpPr>
          <p:cNvPr id="5" name="Footer Placeholder 4"/>
          <p:cNvSpPr>
            <a:spLocks noGrp="1"/>
          </p:cNvSpPr>
          <p:nvPr>
            <p:ph type="ftr" sz="quarter" idx="11"/>
          </p:nvPr>
        </p:nvSpPr>
        <p:spPr/>
        <p:txBody>
          <a:bodyPr/>
          <a:lstStyle/>
          <a:p>
            <a:pPr>
              <a:defRPr/>
            </a:pPr>
            <a:endParaRPr lang="bg-BG" altLang="en-US" dirty="0"/>
          </a:p>
        </p:txBody>
      </p:sp>
      <p:sp>
        <p:nvSpPr>
          <p:cNvPr id="6" name="Slide Number Placeholder 5"/>
          <p:cNvSpPr>
            <a:spLocks noGrp="1"/>
          </p:cNvSpPr>
          <p:nvPr>
            <p:ph type="sldNum" sz="quarter" idx="12"/>
          </p:nvPr>
        </p:nvSpPr>
        <p:spPr/>
        <p:txBody>
          <a:bodyPr/>
          <a:lstStyle/>
          <a:p>
            <a:pPr>
              <a:defRPr/>
            </a:pPr>
            <a:fld id="{9828FB6C-AAAF-4512-8998-52DD6685F3C9}" type="slidenum">
              <a:rPr lang="bg-BG" altLang="en-US" smtClean="0"/>
              <a:pPr>
                <a:defRPr/>
              </a:pPr>
              <a:t>‹#›</a:t>
            </a:fld>
            <a:endParaRPr lang="bg-BG" altLang="en-US" dirty="0"/>
          </a:p>
        </p:txBody>
      </p:sp>
    </p:spTree>
    <p:extLst>
      <p:ext uri="{BB962C8B-B14F-4D97-AF65-F5344CB8AC3E}">
        <p14:creationId xmlns:p14="http://schemas.microsoft.com/office/powerpoint/2010/main" val="3250974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Background Layout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203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White Background Layout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203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C36913B-2A8E-4807-8DFF-F6BB9C861191}"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1910151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B12F33D-49FC-48E5-A9B9-5547414E505C}"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3886423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77B1F96-5D76-4BEC-98C6-1B3422CD7E3D}"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4235818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2A7D7AC4-C90B-477D-8137-D59FA52EFEA9}"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3752598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C156FEAF-E89D-4C8F-B6C6-7C7C7FF1757F}"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2670483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145E6E0B-0516-47D3-930F-04D5332ED6D7}"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368962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pPr>
              <a:defRPr/>
            </a:pPr>
            <a:endParaRPr lang="bg-BG" altLang="en-US" dirty="0"/>
          </a:p>
        </p:txBody>
      </p:sp>
      <p:sp>
        <p:nvSpPr>
          <p:cNvPr id="5" name="Footer Placeholder 4"/>
          <p:cNvSpPr>
            <a:spLocks noGrp="1"/>
          </p:cNvSpPr>
          <p:nvPr>
            <p:ph type="ftr" sz="quarter" idx="11"/>
          </p:nvPr>
        </p:nvSpPr>
        <p:spPr/>
        <p:txBody>
          <a:bodyPr/>
          <a:lstStyle/>
          <a:p>
            <a:pPr>
              <a:defRPr/>
            </a:pPr>
            <a:endParaRPr lang="bg-BG" altLang="en-US" dirty="0"/>
          </a:p>
        </p:txBody>
      </p:sp>
      <p:sp>
        <p:nvSpPr>
          <p:cNvPr id="6" name="Slide Number Placeholder 5"/>
          <p:cNvSpPr>
            <a:spLocks noGrp="1"/>
          </p:cNvSpPr>
          <p:nvPr>
            <p:ph type="sldNum" sz="quarter" idx="12"/>
          </p:nvPr>
        </p:nvSpPr>
        <p:spPr/>
        <p:txBody>
          <a:bodyPr/>
          <a:lstStyle/>
          <a:p>
            <a:pPr>
              <a:defRPr/>
            </a:pPr>
            <a:fld id="{8B12F33D-49FC-48E5-A9B9-5547414E505C}" type="slidenum">
              <a:rPr lang="bg-BG" altLang="en-US" smtClean="0"/>
              <a:pPr>
                <a:defRPr/>
              </a:pPr>
              <a:t>‹#›</a:t>
            </a:fld>
            <a:endParaRPr lang="bg-BG" altLang="en-US" dirty="0"/>
          </a:p>
        </p:txBody>
      </p:sp>
    </p:spTree>
    <p:extLst>
      <p:ext uri="{BB962C8B-B14F-4D97-AF65-F5344CB8AC3E}">
        <p14:creationId xmlns:p14="http://schemas.microsoft.com/office/powerpoint/2010/main" val="3558985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37272A5F-4ADC-425F-9818-1A99276EA1D4}"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2447721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186C1C8-133C-405B-BEE5-0F7358819998}"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235688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6995D84-13F4-4AAE-8DEE-C410CA86F5C3}"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1971968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7FF74FA-5D60-4552-8184-EF95CDBFE480}"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499974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pPr>
              <a:defRPr/>
            </a:pPr>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9828FB6C-AAAF-4512-8998-52DD6685F3C9}"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1899691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White Background Layout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397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lvl1pPr>
              <a:defRPr/>
            </a:lvl1pPr>
          </a:lstStyle>
          <a:p>
            <a:pPr>
              <a:defRPr/>
            </a:pPr>
            <a:fld id="{85F40B2B-4C34-40D6-929D-53AF142CD595}" type="datetime1">
              <a:rPr lang="bg-BG" altLang="bg-BG">
                <a:solidFill>
                  <a:prstClr val="black">
                    <a:tint val="75000"/>
                  </a:prstClr>
                </a:solidFill>
              </a:rPr>
              <a:pPr>
                <a:defRPr/>
              </a:pPr>
              <a:t>13.11.2017 г.</a:t>
            </a:fld>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EE95F1-50C0-4C00-95AB-15D732B08EBC}"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31269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0A6715E0-729A-4E84-90E7-573B951F81D8}" type="datetime1">
              <a:rPr lang="bg-BG" altLang="bg-BG">
                <a:solidFill>
                  <a:prstClr val="black">
                    <a:tint val="75000"/>
                  </a:prstClr>
                </a:solidFill>
              </a:rPr>
              <a:pPr>
                <a:defRPr/>
              </a:pPr>
              <a:t>13.11.2017 г.</a:t>
            </a:fld>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77E918-ADFD-4917-947B-4C77535DBC8B}"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1664820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B853268-F47D-46A9-91D1-A721A7A47A7F}" type="datetime1">
              <a:rPr lang="bg-BG" altLang="bg-BG">
                <a:solidFill>
                  <a:prstClr val="black">
                    <a:tint val="75000"/>
                  </a:prstClr>
                </a:solidFill>
              </a:rPr>
              <a:pPr>
                <a:defRPr/>
              </a:pPr>
              <a:t>13.11.2017 г.</a:t>
            </a:fld>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BBFB628-76A3-4066-83E8-56991DCEF266}"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3129743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3"/>
          <p:cNvSpPr>
            <a:spLocks noGrp="1"/>
          </p:cNvSpPr>
          <p:nvPr>
            <p:ph type="dt" sz="half" idx="10"/>
          </p:nvPr>
        </p:nvSpPr>
        <p:spPr/>
        <p:txBody>
          <a:bodyPr/>
          <a:lstStyle>
            <a:lvl1pPr>
              <a:defRPr/>
            </a:lvl1pPr>
          </a:lstStyle>
          <a:p>
            <a:pPr>
              <a:defRPr/>
            </a:pPr>
            <a:fld id="{180FB068-F886-4FD3-8D69-1CBC03DA8F50}" type="datetime1">
              <a:rPr lang="bg-BG" altLang="bg-BG">
                <a:solidFill>
                  <a:prstClr val="black">
                    <a:tint val="75000"/>
                  </a:prstClr>
                </a:solidFill>
              </a:rPr>
              <a:pPr>
                <a:defRPr/>
              </a:pPr>
              <a:t>13.11.2017 г.</a:t>
            </a:fld>
            <a:endParaRPr lang="bg-BG"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299E42-8411-4946-B642-2B8367B0C038}"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196299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bg-BG" altLang="en-US" dirty="0"/>
          </a:p>
        </p:txBody>
      </p:sp>
      <p:sp>
        <p:nvSpPr>
          <p:cNvPr id="5" name="Footer Placeholder 4"/>
          <p:cNvSpPr>
            <a:spLocks noGrp="1"/>
          </p:cNvSpPr>
          <p:nvPr>
            <p:ph type="ftr" sz="quarter" idx="11"/>
          </p:nvPr>
        </p:nvSpPr>
        <p:spPr/>
        <p:txBody>
          <a:bodyPr/>
          <a:lstStyle/>
          <a:p>
            <a:pPr>
              <a:defRPr/>
            </a:pPr>
            <a:endParaRPr lang="bg-BG" altLang="en-US" dirty="0"/>
          </a:p>
        </p:txBody>
      </p:sp>
      <p:sp>
        <p:nvSpPr>
          <p:cNvPr id="6" name="Slide Number Placeholder 5"/>
          <p:cNvSpPr>
            <a:spLocks noGrp="1"/>
          </p:cNvSpPr>
          <p:nvPr>
            <p:ph type="sldNum" sz="quarter" idx="12"/>
          </p:nvPr>
        </p:nvSpPr>
        <p:spPr/>
        <p:txBody>
          <a:bodyPr/>
          <a:lstStyle/>
          <a:p>
            <a:pPr>
              <a:defRPr/>
            </a:pPr>
            <a:fld id="{477B1F96-5D76-4BEC-98C6-1B3422CD7E3D}" type="slidenum">
              <a:rPr lang="bg-BG" altLang="en-US" smtClean="0"/>
              <a:pPr>
                <a:defRPr/>
              </a:pPr>
              <a:t>‹#›</a:t>
            </a:fld>
            <a:endParaRPr lang="bg-BG" altLang="en-US" dirty="0"/>
          </a:p>
        </p:txBody>
      </p:sp>
    </p:spTree>
    <p:extLst>
      <p:ext uri="{BB962C8B-B14F-4D97-AF65-F5344CB8AC3E}">
        <p14:creationId xmlns:p14="http://schemas.microsoft.com/office/powerpoint/2010/main" val="2475871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3"/>
          <p:cNvSpPr>
            <a:spLocks noGrp="1"/>
          </p:cNvSpPr>
          <p:nvPr>
            <p:ph type="dt" sz="half" idx="10"/>
          </p:nvPr>
        </p:nvSpPr>
        <p:spPr/>
        <p:txBody>
          <a:bodyPr/>
          <a:lstStyle>
            <a:lvl1pPr>
              <a:defRPr/>
            </a:lvl1pPr>
          </a:lstStyle>
          <a:p>
            <a:pPr>
              <a:defRPr/>
            </a:pPr>
            <a:fld id="{861185A4-6D75-45ED-ACD1-323FE8C1F05A}" type="datetime1">
              <a:rPr lang="bg-BG" altLang="bg-BG">
                <a:solidFill>
                  <a:prstClr val="black">
                    <a:tint val="75000"/>
                  </a:prstClr>
                </a:solidFill>
              </a:rPr>
              <a:pPr>
                <a:defRPr/>
              </a:pPr>
              <a:t>13.11.2017 г.</a:t>
            </a:fld>
            <a:endParaRPr lang="bg-BG" alt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5BFA2C1-2F0A-43E4-83E1-4E381EDF37FF}"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2075483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3"/>
          <p:cNvSpPr>
            <a:spLocks noGrp="1"/>
          </p:cNvSpPr>
          <p:nvPr>
            <p:ph type="dt" sz="half" idx="10"/>
          </p:nvPr>
        </p:nvSpPr>
        <p:spPr/>
        <p:txBody>
          <a:bodyPr/>
          <a:lstStyle>
            <a:lvl1pPr>
              <a:defRPr/>
            </a:lvl1pPr>
          </a:lstStyle>
          <a:p>
            <a:pPr>
              <a:defRPr/>
            </a:pPr>
            <a:fld id="{CE2217A7-F6B5-4FBF-840D-DE519A7CEC7A}" type="datetime1">
              <a:rPr lang="bg-BG" altLang="bg-BG">
                <a:solidFill>
                  <a:prstClr val="black">
                    <a:tint val="75000"/>
                  </a:prstClr>
                </a:solidFill>
              </a:rPr>
              <a:pPr>
                <a:defRPr/>
              </a:pPr>
              <a:t>13.11.2017 г.</a:t>
            </a:fld>
            <a:endParaRPr lang="bg-BG" alt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7C4FE22-0069-40CB-93A7-DC42BE07D55B}"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15428335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68FCF5-23DC-48F9-B54E-F557CCE8E4E7}" type="datetime1">
              <a:rPr lang="bg-BG" altLang="bg-BG">
                <a:solidFill>
                  <a:prstClr val="black">
                    <a:tint val="75000"/>
                  </a:prstClr>
                </a:solidFill>
              </a:rPr>
              <a:pPr>
                <a:defRPr/>
              </a:pPr>
              <a:t>13.11.2017 г.</a:t>
            </a:fld>
            <a:endParaRPr lang="bg-BG" alt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2D33FBC-05C8-4803-80A5-6CF6576AFB33}"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3722997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4" y="27305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25A77F-DE23-46A9-A966-EA0A68000E96}" type="datetime1">
              <a:rPr lang="bg-BG" altLang="bg-BG">
                <a:solidFill>
                  <a:prstClr val="black">
                    <a:tint val="75000"/>
                  </a:prstClr>
                </a:solidFill>
              </a:rPr>
              <a:pPr>
                <a:defRPr/>
              </a:pPr>
              <a:t>13.11.2017 г.</a:t>
            </a:fld>
            <a:endParaRPr lang="bg-BG"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4767447-4E60-4B73-9DAB-0416A7D6F2E9}"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3841714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dirty="0"/>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D18ED7-14BC-42F8-A47D-0A12C3FBE41F}" type="datetime1">
              <a:rPr lang="bg-BG" altLang="bg-BG">
                <a:solidFill>
                  <a:prstClr val="black">
                    <a:tint val="75000"/>
                  </a:prstClr>
                </a:solidFill>
              </a:rPr>
              <a:pPr>
                <a:defRPr/>
              </a:pPr>
              <a:t>13.11.2017 г.</a:t>
            </a:fld>
            <a:endParaRPr lang="bg-BG" alt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D2794A7-9B45-4B0B-A37C-0328147AED62}"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3327706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A4D6930D-E55A-48A7-B09D-B5A6AEB81F6C}" type="datetime1">
              <a:rPr lang="bg-BG" altLang="bg-BG">
                <a:solidFill>
                  <a:prstClr val="black">
                    <a:tint val="75000"/>
                  </a:prstClr>
                </a:solidFill>
              </a:rPr>
              <a:pPr>
                <a:defRPr/>
              </a:pPr>
              <a:t>13.11.2017 г.</a:t>
            </a:fld>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75488D-E6CB-4C39-94E9-E3C55B83EC9B}"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3980841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lvl1pPr>
              <a:defRPr/>
            </a:lvl1pPr>
          </a:lstStyle>
          <a:p>
            <a:pPr>
              <a:defRPr/>
            </a:pPr>
            <a:fld id="{0CFA900F-7E0C-4A50-A3A9-2D9A440E9676}" type="datetime1">
              <a:rPr lang="bg-BG" altLang="bg-BG">
                <a:solidFill>
                  <a:prstClr val="black">
                    <a:tint val="75000"/>
                  </a:prstClr>
                </a:solidFill>
              </a:rPr>
              <a:pPr>
                <a:defRPr/>
              </a:pPr>
              <a:t>13.11.2017 г.</a:t>
            </a:fld>
            <a:endParaRPr lang="bg-BG" alt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C172C36-3819-4D76-A11D-EA5BBC6A70C9}"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775480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752600" y="1015620"/>
            <a:ext cx="5638800" cy="471365"/>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dirty="0" smtClean="0"/>
              <a:t>Click To Edit Master Title Style</a:t>
            </a:r>
            <a:endParaRPr lang="en-US" dirty="0"/>
          </a:p>
        </p:txBody>
      </p:sp>
      <p:sp>
        <p:nvSpPr>
          <p:cNvPr id="11" name="Text Placeholder 3"/>
          <p:cNvSpPr>
            <a:spLocks noGrp="1"/>
          </p:cNvSpPr>
          <p:nvPr>
            <p:ph type="body" sz="half" idx="2" hasCustomPrompt="1"/>
          </p:nvPr>
        </p:nvSpPr>
        <p:spPr>
          <a:xfrm>
            <a:off x="2514600" y="1484940"/>
            <a:ext cx="4114800" cy="267661"/>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Tree>
    <p:extLst>
      <p:ext uri="{BB962C8B-B14F-4D97-AF65-F5344CB8AC3E}">
        <p14:creationId xmlns:p14="http://schemas.microsoft.com/office/powerpoint/2010/main" val="54019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5"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Tree>
    <p:extLst>
      <p:ext uri="{BB962C8B-B14F-4D97-AF65-F5344CB8AC3E}">
        <p14:creationId xmlns:p14="http://schemas.microsoft.com/office/powerpoint/2010/main" val="284202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Free Blank With Footer">
    <p:spTree>
      <p:nvGrpSpPr>
        <p:cNvPr id="1" name=""/>
        <p:cNvGrpSpPr/>
        <p:nvPr/>
      </p:nvGrpSpPr>
      <p:grpSpPr>
        <a:xfrm>
          <a:off x="0" y="0"/>
          <a:ext cx="0" cy="0"/>
          <a:chOff x="0" y="0"/>
          <a:chExt cx="0" cy="0"/>
        </a:xfrm>
      </p:grpSpPr>
      <p:sp>
        <p:nvSpPr>
          <p:cNvPr id="6" name="Round Same Side Corner Rectangle 5"/>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7"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Tree>
    <p:extLst>
      <p:ext uri="{BB962C8B-B14F-4D97-AF65-F5344CB8AC3E}">
        <p14:creationId xmlns:p14="http://schemas.microsoft.com/office/powerpoint/2010/main" val="6338525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pPr>
              <a:defRPr/>
            </a:pPr>
            <a:endParaRPr lang="bg-BG" altLang="en-US" dirty="0"/>
          </a:p>
        </p:txBody>
      </p:sp>
      <p:sp>
        <p:nvSpPr>
          <p:cNvPr id="6" name="Footer Placeholder 5"/>
          <p:cNvSpPr>
            <a:spLocks noGrp="1"/>
          </p:cNvSpPr>
          <p:nvPr>
            <p:ph type="ftr" sz="quarter" idx="11"/>
          </p:nvPr>
        </p:nvSpPr>
        <p:spPr/>
        <p:txBody>
          <a:bodyPr/>
          <a:lstStyle/>
          <a:p>
            <a:pPr>
              <a:defRPr/>
            </a:pPr>
            <a:endParaRPr lang="bg-BG" altLang="en-US" dirty="0"/>
          </a:p>
        </p:txBody>
      </p:sp>
      <p:sp>
        <p:nvSpPr>
          <p:cNvPr id="7" name="Slide Number Placeholder 6"/>
          <p:cNvSpPr>
            <a:spLocks noGrp="1"/>
          </p:cNvSpPr>
          <p:nvPr>
            <p:ph type="sldNum" sz="quarter" idx="12"/>
          </p:nvPr>
        </p:nvSpPr>
        <p:spPr/>
        <p:txBody>
          <a:bodyPr/>
          <a:lstStyle/>
          <a:p>
            <a:pPr>
              <a:defRPr/>
            </a:pPr>
            <a:fld id="{2A7D7AC4-C90B-477D-8137-D59FA52EFEA9}" type="slidenum">
              <a:rPr lang="bg-BG" altLang="en-US" smtClean="0"/>
              <a:pPr>
                <a:defRPr/>
              </a:pPr>
              <a:t>‹#›</a:t>
            </a:fld>
            <a:endParaRPr lang="bg-BG" altLang="en-US" dirty="0"/>
          </a:p>
        </p:txBody>
      </p:sp>
    </p:spTree>
    <p:extLst>
      <p:ext uri="{BB962C8B-B14F-4D97-AF65-F5344CB8AC3E}">
        <p14:creationId xmlns:p14="http://schemas.microsoft.com/office/powerpoint/2010/main" val="24202247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Pic">
    <p:spTree>
      <p:nvGrpSpPr>
        <p:cNvPr id="1" name=""/>
        <p:cNvGrpSpPr/>
        <p:nvPr/>
      </p:nvGrpSpPr>
      <p:grpSpPr>
        <a:xfrm>
          <a:off x="0" y="0"/>
          <a:ext cx="0" cy="0"/>
          <a:chOff x="0" y="0"/>
          <a:chExt cx="0" cy="0"/>
        </a:xfrm>
      </p:grpSpPr>
      <p:sp>
        <p:nvSpPr>
          <p:cNvPr id="2" name="Picture Placeholder 7"/>
          <p:cNvSpPr>
            <a:spLocks noGrp="1"/>
          </p:cNvSpPr>
          <p:nvPr>
            <p:ph type="pic" sz="quarter" idx="10" hasCustomPrompt="1"/>
          </p:nvPr>
        </p:nvSpPr>
        <p:spPr>
          <a:xfrm>
            <a:off x="0" y="1"/>
            <a:ext cx="9144000" cy="6857999"/>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94015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m00">
    <p:spTree>
      <p:nvGrpSpPr>
        <p:cNvPr id="1" name=""/>
        <p:cNvGrpSpPr/>
        <p:nvPr/>
      </p:nvGrpSpPr>
      <p:grpSpPr>
        <a:xfrm>
          <a:off x="0" y="0"/>
          <a:ext cx="0" cy="0"/>
          <a:chOff x="0" y="0"/>
          <a:chExt cx="0" cy="0"/>
        </a:xfrm>
      </p:grpSpPr>
      <p:sp>
        <p:nvSpPr>
          <p:cNvPr id="6" name="Down Arrow Callout 5"/>
          <p:cNvSpPr/>
          <p:nvPr userDrawn="1"/>
        </p:nvSpPr>
        <p:spPr bwMode="auto">
          <a:xfrm>
            <a:off x="0" y="0"/>
            <a:ext cx="9144000" cy="4038600"/>
          </a:xfrm>
          <a:prstGeom prst="downArrowCallout">
            <a:avLst>
              <a:gd name="adj1" fmla="val 32676"/>
              <a:gd name="adj2" fmla="val 14109"/>
              <a:gd name="adj3" fmla="val 10498"/>
              <a:gd name="adj4" fmla="val 92638"/>
            </a:avLst>
          </a:prstGeom>
          <a:solidFill>
            <a:schemeClr val="accent1"/>
          </a:solidFill>
          <a:ln w="9525">
            <a:noFill/>
            <a:round/>
            <a:headEnd/>
            <a:tailEnd/>
          </a:ln>
        </p:spPr>
        <p:txBody>
          <a:bodyPr vert="horz" wrap="square" lIns="91440" tIns="45720" rIns="91440" bIns="45720" numCol="1" rtlCol="0" anchor="t" anchorCtr="0" compatLnSpc="1">
            <a:prstTxWarp prst="textNoShape">
              <a:avLst/>
            </a:prstTxWarp>
          </a:bodyPr>
          <a:lstStyle/>
          <a:p>
            <a:pPr algn="ctr" defTabSz="1031626" fontAlgn="auto">
              <a:spcBef>
                <a:spcPts val="0"/>
              </a:spcBef>
              <a:spcAft>
                <a:spcPts val="0"/>
              </a:spcAft>
            </a:pPr>
            <a:endParaRPr lang="en-US" b="0" dirty="0">
              <a:solidFill>
                <a:srgbClr val="262626"/>
              </a:solidFill>
              <a:latin typeface="Roboto Condensed"/>
            </a:endParaRPr>
          </a:p>
        </p:txBody>
      </p:sp>
      <p:sp>
        <p:nvSpPr>
          <p:cNvPr id="7" name="Picture Placeholder 7"/>
          <p:cNvSpPr>
            <a:spLocks noGrp="1"/>
          </p:cNvSpPr>
          <p:nvPr>
            <p:ph type="pic" sz="quarter" idx="10" hasCustomPrompt="1"/>
          </p:nvPr>
        </p:nvSpPr>
        <p:spPr>
          <a:xfrm>
            <a:off x="3749377" y="1828800"/>
            <a:ext cx="1645246" cy="1644754"/>
          </a:xfrm>
          <a:prstGeom prst="ellipse">
            <a:avLst/>
          </a:prstGeom>
          <a:ln w="28575">
            <a:solidFill>
              <a:schemeClr val="accent1">
                <a:lumMod val="75000"/>
              </a:schemeClr>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8" name="Round Same Side Corner Rectangle 7"/>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9"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Tree>
    <p:extLst>
      <p:ext uri="{BB962C8B-B14F-4D97-AF65-F5344CB8AC3E}">
        <p14:creationId xmlns:p14="http://schemas.microsoft.com/office/powerpoint/2010/main" val="25728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01">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1"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2" name="Round Same Side Corner Rectangle 21"/>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3"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4" name="Text Placeholder 3"/>
          <p:cNvSpPr>
            <a:spLocks noGrp="1"/>
          </p:cNvSpPr>
          <p:nvPr>
            <p:ph type="body" sz="half" idx="16"/>
          </p:nvPr>
        </p:nvSpPr>
        <p:spPr>
          <a:xfrm>
            <a:off x="867991" y="3993034"/>
            <a:ext cx="1421516" cy="381730"/>
          </a:xfrm>
          <a:prstGeom prst="rect">
            <a:avLst/>
          </a:prstGeom>
        </p:spPr>
        <p:txBody>
          <a:bodyPr wrap="square" lIns="0" tIns="0" rIns="0" bIns="0" anchor="t">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5" name="Picture Placeholder 7"/>
          <p:cNvSpPr>
            <a:spLocks noGrp="1"/>
          </p:cNvSpPr>
          <p:nvPr>
            <p:ph type="pic" sz="quarter" idx="10" hasCustomPrompt="1"/>
          </p:nvPr>
        </p:nvSpPr>
        <p:spPr>
          <a:xfrm>
            <a:off x="867991" y="2464158"/>
            <a:ext cx="1421516" cy="1421092"/>
          </a:xfrm>
          <a:prstGeom prst="ellipse">
            <a:avLst/>
          </a:prstGeom>
          <a:ln w="28575">
            <a:solidFill>
              <a:schemeClr val="accent1"/>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26" name="Text Placeholder 3"/>
          <p:cNvSpPr>
            <a:spLocks noGrp="1"/>
          </p:cNvSpPr>
          <p:nvPr>
            <p:ph type="body" sz="half" idx="15"/>
          </p:nvPr>
        </p:nvSpPr>
        <p:spPr>
          <a:xfrm>
            <a:off x="727168" y="4405951"/>
            <a:ext cx="1703163" cy="923330"/>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27" name="Text Placeholder 3"/>
          <p:cNvSpPr>
            <a:spLocks noGrp="1"/>
          </p:cNvSpPr>
          <p:nvPr>
            <p:ph type="body" sz="half" idx="17"/>
          </p:nvPr>
        </p:nvSpPr>
        <p:spPr>
          <a:xfrm>
            <a:off x="2822643" y="3993034"/>
            <a:ext cx="1421516" cy="381730"/>
          </a:xfrm>
          <a:prstGeom prst="rect">
            <a:avLst/>
          </a:prstGeom>
        </p:spPr>
        <p:txBody>
          <a:bodyPr wrap="square" lIns="0" tIns="0" rIns="0" bIns="0" anchor="t">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8" name="Picture Placeholder 7"/>
          <p:cNvSpPr>
            <a:spLocks noGrp="1"/>
          </p:cNvSpPr>
          <p:nvPr>
            <p:ph type="pic" sz="quarter" idx="18" hasCustomPrompt="1"/>
          </p:nvPr>
        </p:nvSpPr>
        <p:spPr>
          <a:xfrm>
            <a:off x="2822643" y="2464158"/>
            <a:ext cx="1421516" cy="1421092"/>
          </a:xfrm>
          <a:prstGeom prst="ellipse">
            <a:avLst/>
          </a:prstGeom>
          <a:ln w="28575">
            <a:solidFill>
              <a:schemeClr val="accent2"/>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29" name="Text Placeholder 3"/>
          <p:cNvSpPr>
            <a:spLocks noGrp="1"/>
          </p:cNvSpPr>
          <p:nvPr>
            <p:ph type="body" sz="half" idx="19"/>
          </p:nvPr>
        </p:nvSpPr>
        <p:spPr>
          <a:xfrm>
            <a:off x="2681820" y="4405951"/>
            <a:ext cx="1703163" cy="923330"/>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6" name="Text Placeholder 3"/>
          <p:cNvSpPr>
            <a:spLocks noGrp="1"/>
          </p:cNvSpPr>
          <p:nvPr>
            <p:ph type="body" sz="half" idx="20"/>
          </p:nvPr>
        </p:nvSpPr>
        <p:spPr>
          <a:xfrm>
            <a:off x="4829092" y="3993034"/>
            <a:ext cx="1421516" cy="381730"/>
          </a:xfrm>
          <a:prstGeom prst="rect">
            <a:avLst/>
          </a:prstGeom>
        </p:spPr>
        <p:txBody>
          <a:bodyPr wrap="square" lIns="0" tIns="0" rIns="0" bIns="0" anchor="t">
            <a:noAutofit/>
          </a:bodyPr>
          <a:lstStyle>
            <a:lvl1pPr marL="0" indent="0" algn="ctr">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47" name="Picture Placeholder 7"/>
          <p:cNvSpPr>
            <a:spLocks noGrp="1"/>
          </p:cNvSpPr>
          <p:nvPr>
            <p:ph type="pic" sz="quarter" idx="21" hasCustomPrompt="1"/>
          </p:nvPr>
        </p:nvSpPr>
        <p:spPr>
          <a:xfrm>
            <a:off x="4829092" y="2464158"/>
            <a:ext cx="1421516" cy="1421092"/>
          </a:xfrm>
          <a:prstGeom prst="ellipse">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48" name="Text Placeholder 3"/>
          <p:cNvSpPr>
            <a:spLocks noGrp="1"/>
          </p:cNvSpPr>
          <p:nvPr>
            <p:ph type="body" sz="half" idx="22"/>
          </p:nvPr>
        </p:nvSpPr>
        <p:spPr>
          <a:xfrm>
            <a:off x="4688269" y="4405951"/>
            <a:ext cx="1703163" cy="923330"/>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9" name="Text Placeholder 3"/>
          <p:cNvSpPr>
            <a:spLocks noGrp="1"/>
          </p:cNvSpPr>
          <p:nvPr>
            <p:ph type="body" sz="half" idx="23"/>
          </p:nvPr>
        </p:nvSpPr>
        <p:spPr>
          <a:xfrm>
            <a:off x="6835350" y="3993034"/>
            <a:ext cx="1421516" cy="381730"/>
          </a:xfrm>
          <a:prstGeom prst="rect">
            <a:avLst/>
          </a:prstGeom>
        </p:spPr>
        <p:txBody>
          <a:bodyPr wrap="square" lIns="0" tIns="0" rIns="0" bIns="0" anchor="t">
            <a:noAutofit/>
          </a:bodyPr>
          <a:lstStyle>
            <a:lvl1pPr marL="0" indent="0" algn="ctr">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50" name="Picture Placeholder 7"/>
          <p:cNvSpPr>
            <a:spLocks noGrp="1"/>
          </p:cNvSpPr>
          <p:nvPr>
            <p:ph type="pic" sz="quarter" idx="24" hasCustomPrompt="1"/>
          </p:nvPr>
        </p:nvSpPr>
        <p:spPr>
          <a:xfrm>
            <a:off x="6835350" y="2464158"/>
            <a:ext cx="1421516" cy="1421092"/>
          </a:xfrm>
          <a:prstGeom prst="ellipse">
            <a:avLst/>
          </a:prstGeom>
          <a:ln w="28575">
            <a:solidFill>
              <a:schemeClr val="accent4"/>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51" name="Text Placeholder 3"/>
          <p:cNvSpPr>
            <a:spLocks noGrp="1"/>
          </p:cNvSpPr>
          <p:nvPr>
            <p:ph type="body" sz="half" idx="25"/>
          </p:nvPr>
        </p:nvSpPr>
        <p:spPr>
          <a:xfrm>
            <a:off x="6694527" y="4405951"/>
            <a:ext cx="1703163" cy="923330"/>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Tree>
    <p:extLst>
      <p:ext uri="{BB962C8B-B14F-4D97-AF65-F5344CB8AC3E}">
        <p14:creationId xmlns:p14="http://schemas.microsoft.com/office/powerpoint/2010/main" val="13297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24">
                                            <p:txEl>
                                              <p:pRg st="0" end="0"/>
                                            </p:txEl>
                                          </p:spTgt>
                                        </p:tgtEl>
                                        <p:attrNameLst>
                                          <p:attrName>style.visibility</p:attrName>
                                        </p:attrNameLst>
                                      </p:cBhvr>
                                      <p:to>
                                        <p:strVal val="visible"/>
                                      </p:to>
                                    </p:set>
                                    <p:animEffect transition="in" filter="wipe(down)">
                                      <p:cBhvr>
                                        <p:cTn id="21" dur="500"/>
                                        <p:tgtEl>
                                          <p:spTgt spid="24">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26">
                                            <p:txEl>
                                              <p:pRg st="0" end="0"/>
                                            </p:txEl>
                                          </p:spTgt>
                                        </p:tgtEl>
                                        <p:attrNameLst>
                                          <p:attrName>style.visibility</p:attrName>
                                        </p:attrNameLst>
                                      </p:cBhvr>
                                      <p:to>
                                        <p:strVal val="visible"/>
                                      </p:to>
                                    </p:set>
                                    <p:anim calcmode="lin" valueType="num">
                                      <p:cBhvr additive="base">
                                        <p:cTn id="2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500" fill="hold"/>
                                        <p:tgtEl>
                                          <p:spTgt spid="28"/>
                                        </p:tgtEl>
                                        <p:attrNameLst>
                                          <p:attrName>ppt_w</p:attrName>
                                        </p:attrNameLst>
                                      </p:cBhvr>
                                      <p:tavLst>
                                        <p:tav tm="0">
                                          <p:val>
                                            <p:fltVal val="0"/>
                                          </p:val>
                                        </p:tav>
                                        <p:tav tm="100000">
                                          <p:val>
                                            <p:strVal val="#ppt_w"/>
                                          </p:val>
                                        </p:tav>
                                      </p:tavLst>
                                    </p:anim>
                                    <p:anim calcmode="lin" valueType="num">
                                      <p:cBhvr>
                                        <p:cTn id="31" dur="500" fill="hold"/>
                                        <p:tgtEl>
                                          <p:spTgt spid="28"/>
                                        </p:tgtEl>
                                        <p:attrNameLst>
                                          <p:attrName>ppt_h</p:attrName>
                                        </p:attrNameLst>
                                      </p:cBhvr>
                                      <p:tavLst>
                                        <p:tav tm="0">
                                          <p:val>
                                            <p:fltVal val="0"/>
                                          </p:val>
                                        </p:tav>
                                        <p:tav tm="100000">
                                          <p:val>
                                            <p:strVal val="#ppt_h"/>
                                          </p:val>
                                        </p:tav>
                                      </p:tavLst>
                                    </p:anim>
                                    <p:animEffect transition="in" filter="fade">
                                      <p:cBhvr>
                                        <p:cTn id="32" dur="500"/>
                                        <p:tgtEl>
                                          <p:spTgt spid="28"/>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27">
                                            <p:txEl>
                                              <p:pRg st="0" end="0"/>
                                            </p:txEl>
                                          </p:spTgt>
                                        </p:tgtEl>
                                        <p:attrNameLst>
                                          <p:attrName>style.visibility</p:attrName>
                                        </p:attrNameLst>
                                      </p:cBhvr>
                                      <p:to>
                                        <p:strVal val="visible"/>
                                      </p:to>
                                    </p:set>
                                    <p:animEffect transition="in" filter="wipe(down)">
                                      <p:cBhvr>
                                        <p:cTn id="36" dur="500"/>
                                        <p:tgtEl>
                                          <p:spTgt spid="27">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29">
                                            <p:txEl>
                                              <p:pRg st="0" end="0"/>
                                            </p:txEl>
                                          </p:spTgt>
                                        </p:tgtEl>
                                        <p:attrNameLst>
                                          <p:attrName>style.visibility</p:attrName>
                                        </p:attrNameLst>
                                      </p:cBhvr>
                                      <p:to>
                                        <p:strVal val="visible"/>
                                      </p:to>
                                    </p:set>
                                    <p:anim calcmode="lin" valueType="num">
                                      <p:cBhvr additive="base">
                                        <p:cTn id="40"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p:cTn id="45" dur="500" fill="hold"/>
                                        <p:tgtEl>
                                          <p:spTgt spid="47"/>
                                        </p:tgtEl>
                                        <p:attrNameLst>
                                          <p:attrName>ppt_w</p:attrName>
                                        </p:attrNameLst>
                                      </p:cBhvr>
                                      <p:tavLst>
                                        <p:tav tm="0">
                                          <p:val>
                                            <p:fltVal val="0"/>
                                          </p:val>
                                        </p:tav>
                                        <p:tav tm="100000">
                                          <p:val>
                                            <p:strVal val="#ppt_w"/>
                                          </p:val>
                                        </p:tav>
                                      </p:tavLst>
                                    </p:anim>
                                    <p:anim calcmode="lin" valueType="num">
                                      <p:cBhvr>
                                        <p:cTn id="46" dur="500" fill="hold"/>
                                        <p:tgtEl>
                                          <p:spTgt spid="47"/>
                                        </p:tgtEl>
                                        <p:attrNameLst>
                                          <p:attrName>ppt_h</p:attrName>
                                        </p:attrNameLst>
                                      </p:cBhvr>
                                      <p:tavLst>
                                        <p:tav tm="0">
                                          <p:val>
                                            <p:fltVal val="0"/>
                                          </p:val>
                                        </p:tav>
                                        <p:tav tm="100000">
                                          <p:val>
                                            <p:strVal val="#ppt_h"/>
                                          </p:val>
                                        </p:tav>
                                      </p:tavLst>
                                    </p:anim>
                                    <p:animEffect transition="in" filter="fade">
                                      <p:cBhvr>
                                        <p:cTn id="47" dur="500"/>
                                        <p:tgtEl>
                                          <p:spTgt spid="47"/>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46">
                                            <p:txEl>
                                              <p:pRg st="0" end="0"/>
                                            </p:txEl>
                                          </p:spTgt>
                                        </p:tgtEl>
                                        <p:attrNameLst>
                                          <p:attrName>style.visibility</p:attrName>
                                        </p:attrNameLst>
                                      </p:cBhvr>
                                      <p:to>
                                        <p:strVal val="visible"/>
                                      </p:to>
                                    </p:set>
                                    <p:animEffect transition="in" filter="wipe(down)">
                                      <p:cBhvr>
                                        <p:cTn id="51" dur="500"/>
                                        <p:tgtEl>
                                          <p:spTgt spid="46">
                                            <p:txEl>
                                              <p:pRg st="0" end="0"/>
                                            </p:txEl>
                                          </p:spTgt>
                                        </p:tgtEl>
                                      </p:cBhvr>
                                    </p:animEffect>
                                  </p:childTnLst>
                                </p:cTn>
                              </p:par>
                            </p:childTnLst>
                          </p:cTn>
                        </p:par>
                        <p:par>
                          <p:cTn id="52" fill="hold">
                            <p:stCondLst>
                              <p:cond delay="5000"/>
                            </p:stCondLst>
                            <p:childTnLst>
                              <p:par>
                                <p:cTn id="53" presetID="2" presetClass="entr" presetSubtype="4" accel="50000" decel="50000" fill="hold" grpId="0" nodeType="afterEffect" nodePh="1">
                                  <p:stCondLst>
                                    <p:cond delay="0"/>
                                  </p:stCondLst>
                                  <p:endCondLst>
                                    <p:cond evt="begin" delay="0">
                                      <p:tn val="53"/>
                                    </p:cond>
                                  </p:endCondLst>
                                  <p:childTnLst>
                                    <p:set>
                                      <p:cBhvr>
                                        <p:cTn id="54" dur="1" fill="hold">
                                          <p:stCondLst>
                                            <p:cond delay="0"/>
                                          </p:stCondLst>
                                        </p:cTn>
                                        <p:tgtEl>
                                          <p:spTgt spid="48">
                                            <p:txEl>
                                              <p:pRg st="0" end="0"/>
                                            </p:txEl>
                                          </p:spTgt>
                                        </p:tgtEl>
                                        <p:attrNameLst>
                                          <p:attrName>style.visibility</p:attrName>
                                        </p:attrNameLst>
                                      </p:cBhvr>
                                      <p:to>
                                        <p:strVal val="visible"/>
                                      </p:to>
                                    </p:set>
                                    <p:anim calcmode="lin" valueType="num">
                                      <p:cBhvr additive="base">
                                        <p:cTn id="55"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8">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0" fill="hold" grpId="0" nodeType="afterEffect">
                                  <p:stCondLst>
                                    <p:cond delay="0"/>
                                  </p:stCondLst>
                                  <p:childTnLst>
                                    <p:set>
                                      <p:cBhvr>
                                        <p:cTn id="59" dur="1" fill="hold">
                                          <p:stCondLst>
                                            <p:cond delay="0"/>
                                          </p:stCondLst>
                                        </p:cTn>
                                        <p:tgtEl>
                                          <p:spTgt spid="50"/>
                                        </p:tgtEl>
                                        <p:attrNameLst>
                                          <p:attrName>style.visibility</p:attrName>
                                        </p:attrNameLst>
                                      </p:cBhvr>
                                      <p:to>
                                        <p:strVal val="visible"/>
                                      </p:to>
                                    </p:set>
                                    <p:anim calcmode="lin" valueType="num">
                                      <p:cBhvr>
                                        <p:cTn id="60" dur="500" fill="hold"/>
                                        <p:tgtEl>
                                          <p:spTgt spid="50"/>
                                        </p:tgtEl>
                                        <p:attrNameLst>
                                          <p:attrName>ppt_w</p:attrName>
                                        </p:attrNameLst>
                                      </p:cBhvr>
                                      <p:tavLst>
                                        <p:tav tm="0">
                                          <p:val>
                                            <p:fltVal val="0"/>
                                          </p:val>
                                        </p:tav>
                                        <p:tav tm="100000">
                                          <p:val>
                                            <p:strVal val="#ppt_w"/>
                                          </p:val>
                                        </p:tav>
                                      </p:tavLst>
                                    </p:anim>
                                    <p:anim calcmode="lin" valueType="num">
                                      <p:cBhvr>
                                        <p:cTn id="61" dur="500" fill="hold"/>
                                        <p:tgtEl>
                                          <p:spTgt spid="50"/>
                                        </p:tgtEl>
                                        <p:attrNameLst>
                                          <p:attrName>ppt_h</p:attrName>
                                        </p:attrNameLst>
                                      </p:cBhvr>
                                      <p:tavLst>
                                        <p:tav tm="0">
                                          <p:val>
                                            <p:fltVal val="0"/>
                                          </p:val>
                                        </p:tav>
                                        <p:tav tm="100000">
                                          <p:val>
                                            <p:strVal val="#ppt_h"/>
                                          </p:val>
                                        </p:tav>
                                      </p:tavLst>
                                    </p:anim>
                                    <p:animEffect transition="in" filter="fade">
                                      <p:cBhvr>
                                        <p:cTn id="62" dur="500"/>
                                        <p:tgtEl>
                                          <p:spTgt spid="50"/>
                                        </p:tgtEl>
                                      </p:cBhvr>
                                    </p:animEffect>
                                  </p:childTnLst>
                                </p:cTn>
                              </p:par>
                            </p:childTnLst>
                          </p:cTn>
                        </p:par>
                        <p:par>
                          <p:cTn id="63" fill="hold">
                            <p:stCondLst>
                              <p:cond delay="60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49">
                                            <p:txEl>
                                              <p:pRg st="0" end="0"/>
                                            </p:txEl>
                                          </p:spTgt>
                                        </p:tgtEl>
                                        <p:attrNameLst>
                                          <p:attrName>style.visibility</p:attrName>
                                        </p:attrNameLst>
                                      </p:cBhvr>
                                      <p:to>
                                        <p:strVal val="visible"/>
                                      </p:to>
                                    </p:set>
                                    <p:animEffect transition="in" filter="wipe(down)">
                                      <p:cBhvr>
                                        <p:cTn id="66" dur="500"/>
                                        <p:tgtEl>
                                          <p:spTgt spid="49">
                                            <p:txEl>
                                              <p:pRg st="0" end="0"/>
                                            </p:txEl>
                                          </p:spTgt>
                                        </p:tgtEl>
                                      </p:cBhvr>
                                    </p:animEffect>
                                  </p:childTnLst>
                                </p:cTn>
                              </p:par>
                            </p:childTnLst>
                          </p:cTn>
                        </p:par>
                        <p:par>
                          <p:cTn id="67" fill="hold">
                            <p:stCondLst>
                              <p:cond delay="6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51">
                                            <p:txEl>
                                              <p:pRg st="0" end="0"/>
                                            </p:txEl>
                                          </p:spTgt>
                                        </p:tgtEl>
                                        <p:attrNameLst>
                                          <p:attrName>style.visibility</p:attrName>
                                        </p:attrNameLst>
                                      </p:cBhvr>
                                      <p:to>
                                        <p:strVal val="visible"/>
                                      </p:to>
                                    </p:set>
                                    <p:anim calcmode="lin" valueType="num">
                                      <p:cBhvr additive="base">
                                        <p:cTn id="70"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5" grpId="0" animBg="1"/>
      <p:bldP spid="2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animBg="1"/>
      <p:bldP spid="2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4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down)">
                      <p:cBhvr>
                        <p:cTn dur="500"/>
                        <p:tgtEl>
                          <p:spTgt spid="46"/>
                        </p:tgtEl>
                      </p:cBhvr>
                    </p:animEffect>
                  </p:childTnLst>
                </p:cTn>
              </p:par>
            </p:tnLst>
          </p:tmpl>
        </p:tmplLst>
      </p:bldP>
      <p:bldP spid="47" grpId="0" animBg="1"/>
      <p:bldP spid="4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ppt_x"/>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0" grpId="0" animBg="1"/>
      <p:bldP spid="5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eam01">
    <p:spTree>
      <p:nvGrpSpPr>
        <p:cNvPr id="1" name=""/>
        <p:cNvGrpSpPr/>
        <p:nvPr/>
      </p:nvGrpSpPr>
      <p:grpSpPr>
        <a:xfrm>
          <a:off x="0" y="0"/>
          <a:ext cx="0" cy="0"/>
          <a:chOff x="0" y="0"/>
          <a:chExt cx="0" cy="0"/>
        </a:xfrm>
      </p:grpSpPr>
      <p:sp>
        <p:nvSpPr>
          <p:cNvPr id="2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1"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2" name="Round Same Side Corner Rectangle 21"/>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3"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8" name="Picture Placeholder 7"/>
          <p:cNvSpPr>
            <a:spLocks noGrp="1"/>
          </p:cNvSpPr>
          <p:nvPr>
            <p:ph type="pic" sz="quarter" idx="10" hasCustomPrompt="1"/>
          </p:nvPr>
        </p:nvSpPr>
        <p:spPr>
          <a:xfrm>
            <a:off x="867991" y="2590800"/>
            <a:ext cx="1421516" cy="1421092"/>
          </a:xfrm>
          <a:prstGeom prst="roundRect">
            <a:avLst/>
          </a:prstGeom>
          <a:ln w="28575">
            <a:solidFill>
              <a:schemeClr val="accent1"/>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19" name="Picture Placeholder 7"/>
          <p:cNvSpPr>
            <a:spLocks noGrp="1"/>
          </p:cNvSpPr>
          <p:nvPr>
            <p:ph type="pic" sz="quarter" idx="18" hasCustomPrompt="1"/>
          </p:nvPr>
        </p:nvSpPr>
        <p:spPr>
          <a:xfrm>
            <a:off x="2822643" y="2590800"/>
            <a:ext cx="1421516" cy="1421092"/>
          </a:xfrm>
          <a:prstGeom prst="roundRect">
            <a:avLst/>
          </a:prstGeom>
          <a:ln w="28575">
            <a:solidFill>
              <a:schemeClr val="accent2"/>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0" name="Picture Placeholder 7"/>
          <p:cNvSpPr>
            <a:spLocks noGrp="1"/>
          </p:cNvSpPr>
          <p:nvPr>
            <p:ph type="pic" sz="quarter" idx="21" hasCustomPrompt="1"/>
          </p:nvPr>
        </p:nvSpPr>
        <p:spPr>
          <a:xfrm>
            <a:off x="4829092" y="2590800"/>
            <a:ext cx="1421516" cy="1421092"/>
          </a:xfrm>
          <a:prstGeom prst="roundRect">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1" name="Picture Placeholder 7"/>
          <p:cNvSpPr>
            <a:spLocks noGrp="1"/>
          </p:cNvSpPr>
          <p:nvPr>
            <p:ph type="pic" sz="quarter" idx="24" hasCustomPrompt="1"/>
          </p:nvPr>
        </p:nvSpPr>
        <p:spPr>
          <a:xfrm>
            <a:off x="6835350" y="2590800"/>
            <a:ext cx="1421516" cy="1421092"/>
          </a:xfrm>
          <a:prstGeom prst="roundRect">
            <a:avLst/>
          </a:prstGeom>
          <a:ln w="28575">
            <a:solidFill>
              <a:schemeClr val="accent4"/>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58340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childTnLst>
                                </p:cTn>
                              </p:par>
                            </p:childTnLst>
                          </p:cTn>
                        </p:par>
                        <p:par>
                          <p:cTn id="24" fill="hold">
                            <p:stCondLst>
                              <p:cond delay="2000"/>
                            </p:stCondLst>
                            <p:childTnLst>
                              <p:par>
                                <p:cTn id="25" presetID="53"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Effect transition="in" filter="fade">
                                      <p:cBhvr>
                                        <p:cTn id="3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18" grpId="0" animBg="1"/>
      <p:bldP spid="19" grpId="0" animBg="1"/>
      <p:bldP spid="30" grpId="0" animBg="1"/>
      <p:bldP spid="31"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02">
    <p:spTree>
      <p:nvGrpSpPr>
        <p:cNvPr id="1" name=""/>
        <p:cNvGrpSpPr/>
        <p:nvPr/>
      </p:nvGrpSpPr>
      <p:grpSpPr>
        <a:xfrm>
          <a:off x="0" y="0"/>
          <a:ext cx="0" cy="0"/>
          <a:chOff x="0" y="0"/>
          <a:chExt cx="0" cy="0"/>
        </a:xfrm>
      </p:grpSpPr>
      <p:sp>
        <p:nvSpPr>
          <p:cNvPr id="4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48"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49" name="Round Same Side Corner Rectangle 48"/>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50"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cxnSp>
        <p:nvCxnSpPr>
          <p:cNvPr id="51" name="Straight Line buttom"/>
          <p:cNvCxnSpPr/>
          <p:nvPr userDrawn="1"/>
        </p:nvCxnSpPr>
        <p:spPr>
          <a:xfrm>
            <a:off x="685800" y="3850057"/>
            <a:ext cx="7772400"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2" name="Oval 51"/>
          <p:cNvSpPr/>
          <p:nvPr userDrawn="1"/>
        </p:nvSpPr>
        <p:spPr>
          <a:xfrm>
            <a:off x="1464269" y="3760249"/>
            <a:ext cx="179616" cy="179616"/>
          </a:xfrm>
          <a:prstGeom prst="ellipse">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2800" b="0" dirty="0">
              <a:solidFill>
                <a:srgbClr val="237DB9">
                  <a:lumMod val="75000"/>
                </a:srgbClr>
              </a:solidFill>
              <a:latin typeface="FontAwesome" pitchFamily="2" charset="0"/>
            </a:endParaRPr>
          </a:p>
        </p:txBody>
      </p:sp>
      <p:sp>
        <p:nvSpPr>
          <p:cNvPr id="53" name="Oval 52"/>
          <p:cNvSpPr/>
          <p:nvPr userDrawn="1"/>
        </p:nvSpPr>
        <p:spPr>
          <a:xfrm>
            <a:off x="3460212" y="3758661"/>
            <a:ext cx="179616" cy="179616"/>
          </a:xfrm>
          <a:prstGeom prst="ellipse">
            <a:avLst/>
          </a:prstGeom>
          <a:solidFill>
            <a:schemeClr val="accent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2800" b="0" dirty="0">
              <a:solidFill>
                <a:srgbClr val="15AA96">
                  <a:lumMod val="50000"/>
                </a:srgbClr>
              </a:solidFill>
              <a:latin typeface="FontAwesome" pitchFamily="2" charset="0"/>
            </a:endParaRPr>
          </a:p>
        </p:txBody>
      </p:sp>
      <p:sp>
        <p:nvSpPr>
          <p:cNvPr id="54" name="Oval 53"/>
          <p:cNvSpPr/>
          <p:nvPr userDrawn="1"/>
        </p:nvSpPr>
        <p:spPr>
          <a:xfrm>
            <a:off x="5456155" y="3760249"/>
            <a:ext cx="179616" cy="179616"/>
          </a:xfrm>
          <a:prstGeom prst="ellipse">
            <a:avLst/>
          </a:prstGeom>
          <a:solidFill>
            <a:schemeClr val="accent3"/>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2800" b="0" dirty="0">
              <a:solidFill>
                <a:srgbClr val="9BB955">
                  <a:lumMod val="75000"/>
                </a:srgbClr>
              </a:solidFill>
              <a:latin typeface="FontAwesome" pitchFamily="2" charset="0"/>
            </a:endParaRPr>
          </a:p>
        </p:txBody>
      </p:sp>
      <p:sp>
        <p:nvSpPr>
          <p:cNvPr id="55" name="Oval 54"/>
          <p:cNvSpPr/>
          <p:nvPr userDrawn="1"/>
        </p:nvSpPr>
        <p:spPr>
          <a:xfrm>
            <a:off x="7452097" y="3760249"/>
            <a:ext cx="179616" cy="179616"/>
          </a:xfrm>
          <a:prstGeom prst="ellipse">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45720" tIns="0" rIns="0" rtlCol="0" anchor="ctr"/>
          <a:lstStyle/>
          <a:p>
            <a:pPr algn="ctr" defTabSz="1031626" fontAlgn="auto">
              <a:spcBef>
                <a:spcPts val="0"/>
              </a:spcBef>
              <a:spcAft>
                <a:spcPts val="0"/>
              </a:spcAft>
            </a:pPr>
            <a:endParaRPr lang="en-US" sz="2400" b="0" dirty="0">
              <a:solidFill>
                <a:srgbClr val="F19B14">
                  <a:lumMod val="75000"/>
                </a:srgbClr>
              </a:solidFill>
              <a:latin typeface="FontAwesome" pitchFamily="2" charset="0"/>
            </a:endParaRPr>
          </a:p>
        </p:txBody>
      </p:sp>
      <p:sp>
        <p:nvSpPr>
          <p:cNvPr id="56" name="Up Arrow Callout 55"/>
          <p:cNvSpPr/>
          <p:nvPr userDrawn="1"/>
        </p:nvSpPr>
        <p:spPr>
          <a:xfrm flipV="1">
            <a:off x="2670469" y="2362200"/>
            <a:ext cx="1768646" cy="1358849"/>
          </a:xfrm>
          <a:prstGeom prst="upArrowCallout">
            <a:avLst>
              <a:gd name="adj1" fmla="val 30842"/>
              <a:gd name="adj2" fmla="val 15421"/>
              <a:gd name="adj3" fmla="val 12155"/>
              <a:gd name="adj4" fmla="val 89716"/>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7" name="Picture Placeholder 7"/>
          <p:cNvSpPr>
            <a:spLocks noGrp="1"/>
          </p:cNvSpPr>
          <p:nvPr>
            <p:ph type="pic" sz="quarter" idx="10" hasCustomPrompt="1"/>
          </p:nvPr>
        </p:nvSpPr>
        <p:spPr>
          <a:xfrm>
            <a:off x="954616" y="2491280"/>
            <a:ext cx="1177872" cy="1177521"/>
          </a:xfrm>
          <a:prstGeom prst="ellipse">
            <a:avLst/>
          </a:prstGeom>
          <a:ln w="28575">
            <a:solidFill>
              <a:schemeClr val="accent1"/>
            </a:solidFill>
          </a:ln>
        </p:spPr>
        <p:txBody>
          <a:bodyPr bIns="91440" anchor="b"/>
          <a:lstStyle>
            <a:lvl1pPr algn="ctr">
              <a:buNone/>
              <a:defRPr sz="800">
                <a:solidFill>
                  <a:schemeClr val="tx1">
                    <a:lumMod val="50000"/>
                    <a:lumOff val="50000"/>
                  </a:schemeClr>
                </a:solidFill>
              </a:defRPr>
            </a:lvl1pPr>
          </a:lstStyle>
          <a:p>
            <a:r>
              <a:rPr lang="en-US" dirty="0" smtClean="0"/>
              <a:t>Image Holder</a:t>
            </a:r>
            <a:endParaRPr lang="en-US" dirty="0"/>
          </a:p>
        </p:txBody>
      </p:sp>
      <p:sp>
        <p:nvSpPr>
          <p:cNvPr id="58" name="Text Placeholder 3"/>
          <p:cNvSpPr>
            <a:spLocks noGrp="1"/>
          </p:cNvSpPr>
          <p:nvPr>
            <p:ph type="body" sz="half" idx="16"/>
          </p:nvPr>
        </p:nvSpPr>
        <p:spPr>
          <a:xfrm>
            <a:off x="2844034" y="2444864"/>
            <a:ext cx="1421516" cy="381730"/>
          </a:xfrm>
          <a:prstGeom prst="rect">
            <a:avLst/>
          </a:prstGeom>
        </p:spPr>
        <p:txBody>
          <a:bodyPr wrap="square" lIns="0" tIns="0" rIns="0" bIns="0" anchor="t">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59" name="Text Placeholder 3"/>
          <p:cNvSpPr>
            <a:spLocks noGrp="1"/>
          </p:cNvSpPr>
          <p:nvPr>
            <p:ph type="body" sz="half" idx="15"/>
          </p:nvPr>
        </p:nvSpPr>
        <p:spPr>
          <a:xfrm>
            <a:off x="2703211" y="2800329"/>
            <a:ext cx="1703163" cy="64524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0" name="Up Arrow Callout 59"/>
          <p:cNvSpPr/>
          <p:nvPr userDrawn="1"/>
        </p:nvSpPr>
        <p:spPr>
          <a:xfrm flipV="1">
            <a:off x="6631804" y="2362200"/>
            <a:ext cx="1768646" cy="1358849"/>
          </a:xfrm>
          <a:prstGeom prst="upArrowCallout">
            <a:avLst>
              <a:gd name="adj1" fmla="val 30842"/>
              <a:gd name="adj2" fmla="val 15421"/>
              <a:gd name="adj3" fmla="val 12155"/>
              <a:gd name="adj4" fmla="val 89716"/>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61" name="Text Placeholder 3"/>
          <p:cNvSpPr>
            <a:spLocks noGrp="1"/>
          </p:cNvSpPr>
          <p:nvPr>
            <p:ph type="body" sz="half" idx="17"/>
          </p:nvPr>
        </p:nvSpPr>
        <p:spPr>
          <a:xfrm>
            <a:off x="6805369" y="2444864"/>
            <a:ext cx="1421516" cy="381730"/>
          </a:xfrm>
          <a:prstGeom prst="rect">
            <a:avLst/>
          </a:prstGeom>
        </p:spPr>
        <p:txBody>
          <a:bodyPr wrap="square" lIns="0" tIns="0" rIns="0" bIns="0" anchor="t">
            <a:noAutofit/>
          </a:bodyPr>
          <a:lstStyle>
            <a:lvl1pPr marL="0" indent="0" algn="ctr">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62" name="Text Placeholder 3"/>
          <p:cNvSpPr>
            <a:spLocks noGrp="1"/>
          </p:cNvSpPr>
          <p:nvPr>
            <p:ph type="body" sz="half" idx="18"/>
          </p:nvPr>
        </p:nvSpPr>
        <p:spPr>
          <a:xfrm>
            <a:off x="6664546" y="2797719"/>
            <a:ext cx="1703163" cy="64524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3" name="Up Arrow Callout 62"/>
          <p:cNvSpPr/>
          <p:nvPr userDrawn="1"/>
        </p:nvSpPr>
        <p:spPr>
          <a:xfrm>
            <a:off x="666550" y="4016462"/>
            <a:ext cx="1768646" cy="1358849"/>
          </a:xfrm>
          <a:prstGeom prst="upArrowCallout">
            <a:avLst>
              <a:gd name="adj1" fmla="val 30842"/>
              <a:gd name="adj2" fmla="val 15421"/>
              <a:gd name="adj3" fmla="val 12155"/>
              <a:gd name="adj4" fmla="val 89716"/>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rtl="1" fontAlgn="auto">
              <a:spcBef>
                <a:spcPts val="0"/>
              </a:spcBef>
              <a:spcAft>
                <a:spcPts val="0"/>
              </a:spcAft>
            </a:pPr>
            <a:endParaRPr lang="en-US" b="0" dirty="0">
              <a:solidFill>
                <a:srgbClr val="FFFFFF"/>
              </a:solidFill>
            </a:endParaRPr>
          </a:p>
        </p:txBody>
      </p:sp>
      <p:sp>
        <p:nvSpPr>
          <p:cNvPr id="64" name="Text Placeholder 3"/>
          <p:cNvSpPr>
            <a:spLocks noGrp="1"/>
          </p:cNvSpPr>
          <p:nvPr>
            <p:ph type="body" sz="half" idx="19"/>
          </p:nvPr>
        </p:nvSpPr>
        <p:spPr>
          <a:xfrm>
            <a:off x="840115" y="4277528"/>
            <a:ext cx="1421516" cy="381730"/>
          </a:xfrm>
          <a:prstGeom prst="rect">
            <a:avLst/>
          </a:prstGeom>
        </p:spPr>
        <p:txBody>
          <a:bodyPr wrap="square" lIns="0" tIns="0" rIns="0" bIns="0" anchor="t">
            <a:noAutofit/>
          </a:bodyPr>
          <a:lstStyle>
            <a:lvl1pPr marL="0" indent="0" algn="ctr" rtl="1">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65" name="Text Placeholder 3"/>
          <p:cNvSpPr>
            <a:spLocks noGrp="1"/>
          </p:cNvSpPr>
          <p:nvPr>
            <p:ph type="body" sz="half" idx="20"/>
          </p:nvPr>
        </p:nvSpPr>
        <p:spPr>
          <a:xfrm>
            <a:off x="699292" y="4649633"/>
            <a:ext cx="1703163" cy="645246"/>
          </a:xfrm>
          <a:prstGeom prst="rect">
            <a:avLst/>
          </a:prstGeom>
        </p:spPr>
        <p:txBody>
          <a:bodyPr wrap="square" lIns="0" tIns="0" rIns="0" bIns="0" anchor="t">
            <a:noAutofit/>
          </a:bodyPr>
          <a:lstStyle>
            <a:lvl1pPr marL="0" indent="0" algn="ctr" rtl="1">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6" name="Up Arrow Callout 65"/>
          <p:cNvSpPr/>
          <p:nvPr userDrawn="1"/>
        </p:nvSpPr>
        <p:spPr>
          <a:xfrm>
            <a:off x="4668082" y="4016462"/>
            <a:ext cx="1768646" cy="1358849"/>
          </a:xfrm>
          <a:prstGeom prst="upArrowCallout">
            <a:avLst>
              <a:gd name="adj1" fmla="val 30842"/>
              <a:gd name="adj2" fmla="val 15421"/>
              <a:gd name="adj3" fmla="val 12155"/>
              <a:gd name="adj4" fmla="val 89716"/>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rtl="1" fontAlgn="auto">
              <a:spcBef>
                <a:spcPts val="0"/>
              </a:spcBef>
              <a:spcAft>
                <a:spcPts val="0"/>
              </a:spcAft>
            </a:pPr>
            <a:endParaRPr lang="en-US" b="0" dirty="0">
              <a:solidFill>
                <a:srgbClr val="FFFFFF"/>
              </a:solidFill>
            </a:endParaRPr>
          </a:p>
        </p:txBody>
      </p:sp>
      <p:sp>
        <p:nvSpPr>
          <p:cNvPr id="67" name="Text Placeholder 3"/>
          <p:cNvSpPr>
            <a:spLocks noGrp="1"/>
          </p:cNvSpPr>
          <p:nvPr>
            <p:ph type="body" sz="half" idx="21"/>
          </p:nvPr>
        </p:nvSpPr>
        <p:spPr>
          <a:xfrm>
            <a:off x="4841647" y="4267903"/>
            <a:ext cx="1421516" cy="381730"/>
          </a:xfrm>
          <a:prstGeom prst="rect">
            <a:avLst/>
          </a:prstGeom>
        </p:spPr>
        <p:txBody>
          <a:bodyPr wrap="square" lIns="0" tIns="0" rIns="0" bIns="0" anchor="t">
            <a:noAutofit/>
          </a:bodyPr>
          <a:lstStyle>
            <a:lvl1pPr marL="0" indent="0" algn="ctr" rtl="1">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68" name="Text Placeholder 3"/>
          <p:cNvSpPr>
            <a:spLocks noGrp="1"/>
          </p:cNvSpPr>
          <p:nvPr>
            <p:ph type="body" sz="half" idx="22"/>
          </p:nvPr>
        </p:nvSpPr>
        <p:spPr>
          <a:xfrm>
            <a:off x="4700824" y="4630383"/>
            <a:ext cx="1703163" cy="645246"/>
          </a:xfrm>
          <a:prstGeom prst="rect">
            <a:avLst/>
          </a:prstGeom>
        </p:spPr>
        <p:txBody>
          <a:bodyPr wrap="square" lIns="0" tIns="0" rIns="0" bIns="0" anchor="t">
            <a:noAutofit/>
          </a:bodyPr>
          <a:lstStyle>
            <a:lvl1pPr marL="0" indent="0" algn="ctr" rtl="1">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9" name="Picture Placeholder 7"/>
          <p:cNvSpPr>
            <a:spLocks noGrp="1"/>
          </p:cNvSpPr>
          <p:nvPr>
            <p:ph type="pic" sz="quarter" idx="23" hasCustomPrompt="1"/>
          </p:nvPr>
        </p:nvSpPr>
        <p:spPr>
          <a:xfrm>
            <a:off x="2950283" y="4049983"/>
            <a:ext cx="1177872" cy="1177521"/>
          </a:xfrm>
          <a:prstGeom prst="ellipse">
            <a:avLst/>
          </a:prstGeom>
          <a:ln w="28575">
            <a:solidFill>
              <a:schemeClr val="accent2"/>
            </a:solidFill>
          </a:ln>
        </p:spPr>
        <p:txBody>
          <a:bodyPr bIns="91440" anchor="b"/>
          <a:lstStyle>
            <a:lvl1pPr algn="ctr">
              <a:buNone/>
              <a:defRPr sz="800">
                <a:solidFill>
                  <a:schemeClr val="tx1">
                    <a:lumMod val="50000"/>
                    <a:lumOff val="50000"/>
                  </a:schemeClr>
                </a:solidFill>
              </a:defRPr>
            </a:lvl1pPr>
          </a:lstStyle>
          <a:p>
            <a:r>
              <a:rPr lang="en-US" dirty="0" smtClean="0"/>
              <a:t>Image Holder</a:t>
            </a:r>
            <a:endParaRPr lang="en-US" dirty="0"/>
          </a:p>
        </p:txBody>
      </p:sp>
      <p:sp>
        <p:nvSpPr>
          <p:cNvPr id="70" name="Picture Placeholder 7"/>
          <p:cNvSpPr>
            <a:spLocks noGrp="1"/>
          </p:cNvSpPr>
          <p:nvPr>
            <p:ph type="pic" sz="quarter" idx="24" hasCustomPrompt="1"/>
          </p:nvPr>
        </p:nvSpPr>
        <p:spPr>
          <a:xfrm>
            <a:off x="7042777" y="4049983"/>
            <a:ext cx="1177872" cy="1177521"/>
          </a:xfrm>
          <a:prstGeom prst="ellipse">
            <a:avLst/>
          </a:prstGeom>
          <a:ln w="28575">
            <a:solidFill>
              <a:schemeClr val="accent4"/>
            </a:solidFill>
          </a:ln>
        </p:spPr>
        <p:txBody>
          <a:bodyPr bIns="91440" anchor="b"/>
          <a:lstStyle>
            <a:lvl1pPr algn="ctr">
              <a:buNone/>
              <a:defRPr sz="800">
                <a:solidFill>
                  <a:schemeClr val="tx1">
                    <a:lumMod val="50000"/>
                    <a:lumOff val="50000"/>
                  </a:schemeClr>
                </a:solidFill>
              </a:defRPr>
            </a:lvl1pPr>
          </a:lstStyle>
          <a:p>
            <a:r>
              <a:rPr lang="en-US" dirty="0" smtClean="0"/>
              <a:t>Image Holder</a:t>
            </a:r>
            <a:endParaRPr lang="en-US" dirty="0"/>
          </a:p>
        </p:txBody>
      </p:sp>
      <p:sp>
        <p:nvSpPr>
          <p:cNvPr id="71" name="Picture Placeholder 7"/>
          <p:cNvSpPr>
            <a:spLocks noGrp="1"/>
          </p:cNvSpPr>
          <p:nvPr>
            <p:ph type="pic" sz="quarter" idx="25" hasCustomPrompt="1"/>
          </p:nvPr>
        </p:nvSpPr>
        <p:spPr>
          <a:xfrm>
            <a:off x="4950585" y="2491280"/>
            <a:ext cx="1177872" cy="1177521"/>
          </a:xfrm>
          <a:prstGeom prst="ellipse">
            <a:avLst/>
          </a:prstGeom>
          <a:ln w="28575">
            <a:solidFill>
              <a:schemeClr val="accent3"/>
            </a:solidFill>
          </a:ln>
        </p:spPr>
        <p:txBody>
          <a:bodyPr bIns="91440" anchor="b"/>
          <a:lstStyle>
            <a:lvl1pPr algn="ctr">
              <a:buNone/>
              <a:defRPr sz="8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408727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childTnLst>
                                </p:cTn>
                              </p:par>
                            </p:childTnLst>
                          </p:cTn>
                        </p:par>
                        <p:par>
                          <p:cTn id="12" fill="hold">
                            <p:stCondLst>
                              <p:cond delay="1000"/>
                            </p:stCondLst>
                            <p:childTnLst>
                              <p:par>
                                <p:cTn id="13" presetID="13" presetClass="entr" presetSubtype="16"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plus(in)">
                                      <p:cBhvr>
                                        <p:cTn id="15" dur="500"/>
                                        <p:tgtEl>
                                          <p:spTgt spid="51"/>
                                        </p:tgtEl>
                                      </p:cBhvr>
                                    </p:animEffect>
                                  </p:childTnLst>
                                </p:cTn>
                              </p:par>
                            </p:childTnLst>
                          </p:cTn>
                        </p:par>
                        <p:par>
                          <p:cTn id="16" fill="hold">
                            <p:stCondLst>
                              <p:cond delay="1500"/>
                            </p:stCondLst>
                            <p:childTnLst>
                              <p:par>
                                <p:cTn id="17" presetID="53"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fltVal val="0"/>
                                          </p:val>
                                        </p:tav>
                                        <p:tav tm="100000">
                                          <p:val>
                                            <p:strVal val="#ppt_h"/>
                                          </p:val>
                                        </p:tav>
                                      </p:tavLst>
                                    </p:anim>
                                    <p:animEffect transition="in" filter="fade">
                                      <p:cBhvr>
                                        <p:cTn id="27" dur="500"/>
                                        <p:tgtEl>
                                          <p:spTgt spid="57"/>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500"/>
                                        <p:tgtEl>
                                          <p:spTgt spid="63"/>
                                        </p:tgtEl>
                                      </p:cBhvr>
                                    </p:animEffect>
                                    <p:anim calcmode="lin" valueType="num">
                                      <p:cBhvr>
                                        <p:cTn id="32" dur="500" fill="hold"/>
                                        <p:tgtEl>
                                          <p:spTgt spid="63"/>
                                        </p:tgtEl>
                                        <p:attrNameLst>
                                          <p:attrName>ppt_x</p:attrName>
                                        </p:attrNameLst>
                                      </p:cBhvr>
                                      <p:tavLst>
                                        <p:tav tm="0">
                                          <p:val>
                                            <p:strVal val="#ppt_x"/>
                                          </p:val>
                                        </p:tav>
                                        <p:tav tm="100000">
                                          <p:val>
                                            <p:strVal val="#ppt_x"/>
                                          </p:val>
                                        </p:tav>
                                      </p:tavLst>
                                    </p:anim>
                                    <p:anim calcmode="lin" valueType="num">
                                      <p:cBhvr>
                                        <p:cTn id="33" dur="500" fill="hold"/>
                                        <p:tgtEl>
                                          <p:spTgt spid="63"/>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4" fill="hold" grpId="0" nodeType="afterEffect" nodePh="1">
                                  <p:stCondLst>
                                    <p:cond delay="0"/>
                                  </p:stCondLst>
                                  <p:endCondLst>
                                    <p:cond evt="begin" delay="0">
                                      <p:tn val="35"/>
                                    </p:cond>
                                  </p:endCondLst>
                                  <p:childTnLst>
                                    <p:set>
                                      <p:cBhvr>
                                        <p:cTn id="36" dur="1" fill="hold">
                                          <p:stCondLst>
                                            <p:cond delay="0"/>
                                          </p:stCondLst>
                                        </p:cTn>
                                        <p:tgtEl>
                                          <p:spTgt spid="64">
                                            <p:txEl>
                                              <p:pRg st="0" end="0"/>
                                            </p:txEl>
                                          </p:spTgt>
                                        </p:tgtEl>
                                        <p:attrNameLst>
                                          <p:attrName>style.visibility</p:attrName>
                                        </p:attrNameLst>
                                      </p:cBhvr>
                                      <p:to>
                                        <p:strVal val="visible"/>
                                      </p:to>
                                    </p:set>
                                    <p:animEffect transition="in" filter="wipe(down)">
                                      <p:cBhvr>
                                        <p:cTn id="37" dur="500"/>
                                        <p:tgtEl>
                                          <p:spTgt spid="64">
                                            <p:txEl>
                                              <p:pRg st="0" end="0"/>
                                            </p:txEl>
                                          </p:spTgt>
                                        </p:tgtEl>
                                      </p:cBhvr>
                                    </p:animEffect>
                                  </p:childTnLst>
                                </p:cTn>
                              </p:par>
                            </p:childTnLst>
                          </p:cTn>
                        </p:par>
                        <p:par>
                          <p:cTn id="38" fill="hold">
                            <p:stCondLst>
                              <p:cond delay="3500"/>
                            </p:stCondLst>
                            <p:childTnLst>
                              <p:par>
                                <p:cTn id="39" presetID="22" presetClass="entr" presetSubtype="4" fill="hold" grpId="0" nodeType="afterEffect" nodePh="1">
                                  <p:stCondLst>
                                    <p:cond delay="0"/>
                                  </p:stCondLst>
                                  <p:endCondLst>
                                    <p:cond evt="begin" delay="0">
                                      <p:tn val="39"/>
                                    </p:cond>
                                  </p:endCondLst>
                                  <p:childTnLst>
                                    <p:set>
                                      <p:cBhvr>
                                        <p:cTn id="40" dur="1" fill="hold">
                                          <p:stCondLst>
                                            <p:cond delay="0"/>
                                          </p:stCondLst>
                                        </p:cTn>
                                        <p:tgtEl>
                                          <p:spTgt spid="65">
                                            <p:txEl>
                                              <p:pRg st="0" end="0"/>
                                            </p:txEl>
                                          </p:spTgt>
                                        </p:tgtEl>
                                        <p:attrNameLst>
                                          <p:attrName>style.visibility</p:attrName>
                                        </p:attrNameLst>
                                      </p:cBhvr>
                                      <p:to>
                                        <p:strVal val="visible"/>
                                      </p:to>
                                    </p:set>
                                    <p:animEffect transition="in" filter="wipe(down)">
                                      <p:cBhvr>
                                        <p:cTn id="41" dur="500"/>
                                        <p:tgtEl>
                                          <p:spTgt spid="65">
                                            <p:txEl>
                                              <p:pRg st="0" end="0"/>
                                            </p:txEl>
                                          </p:spTgt>
                                        </p:tgtEl>
                                      </p:cBhvr>
                                    </p:animEffect>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childTnLst>
                                </p:cTn>
                              </p:par>
                            </p:childTnLst>
                          </p:cTn>
                        </p:par>
                        <p:par>
                          <p:cTn id="48" fill="hold">
                            <p:stCondLst>
                              <p:cond delay="4500"/>
                            </p:stCondLst>
                            <p:childTnLst>
                              <p:par>
                                <p:cTn id="49" presetID="53" presetClass="entr" presetSubtype="0"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 calcmode="lin" valueType="num">
                                      <p:cBhvr>
                                        <p:cTn id="51" dur="500" fill="hold"/>
                                        <p:tgtEl>
                                          <p:spTgt spid="69"/>
                                        </p:tgtEl>
                                        <p:attrNameLst>
                                          <p:attrName>ppt_w</p:attrName>
                                        </p:attrNameLst>
                                      </p:cBhvr>
                                      <p:tavLst>
                                        <p:tav tm="0">
                                          <p:val>
                                            <p:fltVal val="0"/>
                                          </p:val>
                                        </p:tav>
                                        <p:tav tm="100000">
                                          <p:val>
                                            <p:strVal val="#ppt_w"/>
                                          </p:val>
                                        </p:tav>
                                      </p:tavLst>
                                    </p:anim>
                                    <p:anim calcmode="lin" valueType="num">
                                      <p:cBhvr>
                                        <p:cTn id="52" dur="500" fill="hold"/>
                                        <p:tgtEl>
                                          <p:spTgt spid="69"/>
                                        </p:tgtEl>
                                        <p:attrNameLst>
                                          <p:attrName>ppt_h</p:attrName>
                                        </p:attrNameLst>
                                      </p:cBhvr>
                                      <p:tavLst>
                                        <p:tav tm="0">
                                          <p:val>
                                            <p:fltVal val="0"/>
                                          </p:val>
                                        </p:tav>
                                        <p:tav tm="100000">
                                          <p:val>
                                            <p:strVal val="#ppt_h"/>
                                          </p:val>
                                        </p:tav>
                                      </p:tavLst>
                                    </p:anim>
                                    <p:animEffect transition="in" filter="fade">
                                      <p:cBhvr>
                                        <p:cTn id="53" dur="500"/>
                                        <p:tgtEl>
                                          <p:spTgt spid="69"/>
                                        </p:tgtEl>
                                      </p:cBhvr>
                                    </p:animEffect>
                                  </p:childTnLst>
                                </p:cTn>
                              </p:par>
                            </p:childTnLst>
                          </p:cTn>
                        </p:par>
                        <p:par>
                          <p:cTn id="54" fill="hold">
                            <p:stCondLst>
                              <p:cond delay="5000"/>
                            </p:stCondLst>
                            <p:childTnLst>
                              <p:par>
                                <p:cTn id="55" presetID="47" presetClass="entr" presetSubtype="0"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500"/>
                                        <p:tgtEl>
                                          <p:spTgt spid="56"/>
                                        </p:tgtEl>
                                      </p:cBhvr>
                                    </p:animEffect>
                                    <p:anim calcmode="lin" valueType="num">
                                      <p:cBhvr>
                                        <p:cTn id="58" dur="500" fill="hold"/>
                                        <p:tgtEl>
                                          <p:spTgt spid="56"/>
                                        </p:tgtEl>
                                        <p:attrNameLst>
                                          <p:attrName>ppt_x</p:attrName>
                                        </p:attrNameLst>
                                      </p:cBhvr>
                                      <p:tavLst>
                                        <p:tav tm="0">
                                          <p:val>
                                            <p:strVal val="#ppt_x"/>
                                          </p:val>
                                        </p:tav>
                                        <p:tav tm="100000">
                                          <p:val>
                                            <p:strVal val="#ppt_x"/>
                                          </p:val>
                                        </p:tav>
                                      </p:tavLst>
                                    </p:anim>
                                    <p:anim calcmode="lin" valueType="num">
                                      <p:cBhvr>
                                        <p:cTn id="59" dur="500" fill="hold"/>
                                        <p:tgtEl>
                                          <p:spTgt spid="5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grpId="0" nodeType="afterEffect" nodePh="1">
                                  <p:stCondLst>
                                    <p:cond delay="0"/>
                                  </p:stCondLst>
                                  <p:endCondLst>
                                    <p:cond evt="begin" delay="0">
                                      <p:tn val="61"/>
                                    </p:cond>
                                  </p:endCondLst>
                                  <p:childTnLst>
                                    <p:set>
                                      <p:cBhvr>
                                        <p:cTn id="62" dur="1" fill="hold">
                                          <p:stCondLst>
                                            <p:cond delay="0"/>
                                          </p:stCondLst>
                                        </p:cTn>
                                        <p:tgtEl>
                                          <p:spTgt spid="58">
                                            <p:txEl>
                                              <p:pRg st="0" end="0"/>
                                            </p:txEl>
                                          </p:spTgt>
                                        </p:tgtEl>
                                        <p:attrNameLst>
                                          <p:attrName>style.visibility</p:attrName>
                                        </p:attrNameLst>
                                      </p:cBhvr>
                                      <p:to>
                                        <p:strVal val="visible"/>
                                      </p:to>
                                    </p:set>
                                    <p:animEffect transition="in" filter="wipe(down)">
                                      <p:cBhvr>
                                        <p:cTn id="63" dur="500"/>
                                        <p:tgtEl>
                                          <p:spTgt spid="58">
                                            <p:txEl>
                                              <p:pRg st="0" end="0"/>
                                            </p:txEl>
                                          </p:spTgt>
                                        </p:tgtEl>
                                      </p:cBhvr>
                                    </p:animEffect>
                                  </p:childTnLst>
                                </p:cTn>
                              </p:par>
                            </p:childTnLst>
                          </p:cTn>
                        </p:par>
                        <p:par>
                          <p:cTn id="64" fill="hold">
                            <p:stCondLst>
                              <p:cond delay="6000"/>
                            </p:stCondLst>
                            <p:childTnLst>
                              <p:par>
                                <p:cTn id="65" presetID="22" presetClass="entr" presetSubtype="4" fill="hold" grpId="0" nodeType="afterEffect" nodePh="1">
                                  <p:stCondLst>
                                    <p:cond delay="0"/>
                                  </p:stCondLst>
                                  <p:endCondLst>
                                    <p:cond evt="begin" delay="0">
                                      <p:tn val="65"/>
                                    </p:cond>
                                  </p:endCondLst>
                                  <p:childTnLst>
                                    <p:set>
                                      <p:cBhvr>
                                        <p:cTn id="66" dur="1" fill="hold">
                                          <p:stCondLst>
                                            <p:cond delay="0"/>
                                          </p:stCondLst>
                                        </p:cTn>
                                        <p:tgtEl>
                                          <p:spTgt spid="59">
                                            <p:txEl>
                                              <p:pRg st="0" end="0"/>
                                            </p:txEl>
                                          </p:spTgt>
                                        </p:tgtEl>
                                        <p:attrNameLst>
                                          <p:attrName>style.visibility</p:attrName>
                                        </p:attrNameLst>
                                      </p:cBhvr>
                                      <p:to>
                                        <p:strVal val="visible"/>
                                      </p:to>
                                    </p:set>
                                    <p:animEffect transition="in" filter="wipe(down)">
                                      <p:cBhvr>
                                        <p:cTn id="67" dur="500"/>
                                        <p:tgtEl>
                                          <p:spTgt spid="59">
                                            <p:txEl>
                                              <p:pRg st="0" end="0"/>
                                            </p:txEl>
                                          </p:spTgt>
                                        </p:tgtEl>
                                      </p:cBhvr>
                                    </p:animEffect>
                                  </p:childTnLst>
                                </p:cTn>
                              </p:par>
                            </p:childTnLst>
                          </p:cTn>
                        </p:par>
                        <p:par>
                          <p:cTn id="68" fill="hold">
                            <p:stCondLst>
                              <p:cond delay="6500"/>
                            </p:stCondLst>
                            <p:childTnLst>
                              <p:par>
                                <p:cTn id="69" presetID="53" presetClass="entr" presetSubtype="0"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p:cTn id="71" dur="500" fill="hold"/>
                                        <p:tgtEl>
                                          <p:spTgt spid="54"/>
                                        </p:tgtEl>
                                        <p:attrNameLst>
                                          <p:attrName>ppt_w</p:attrName>
                                        </p:attrNameLst>
                                      </p:cBhvr>
                                      <p:tavLst>
                                        <p:tav tm="0">
                                          <p:val>
                                            <p:fltVal val="0"/>
                                          </p:val>
                                        </p:tav>
                                        <p:tav tm="100000">
                                          <p:val>
                                            <p:strVal val="#ppt_w"/>
                                          </p:val>
                                        </p:tav>
                                      </p:tavLst>
                                    </p:anim>
                                    <p:anim calcmode="lin" valueType="num">
                                      <p:cBhvr>
                                        <p:cTn id="72" dur="500" fill="hold"/>
                                        <p:tgtEl>
                                          <p:spTgt spid="54"/>
                                        </p:tgtEl>
                                        <p:attrNameLst>
                                          <p:attrName>ppt_h</p:attrName>
                                        </p:attrNameLst>
                                      </p:cBhvr>
                                      <p:tavLst>
                                        <p:tav tm="0">
                                          <p:val>
                                            <p:fltVal val="0"/>
                                          </p:val>
                                        </p:tav>
                                        <p:tav tm="100000">
                                          <p:val>
                                            <p:strVal val="#ppt_h"/>
                                          </p:val>
                                        </p:tav>
                                      </p:tavLst>
                                    </p:anim>
                                    <p:animEffect transition="in" filter="fade">
                                      <p:cBhvr>
                                        <p:cTn id="73" dur="500"/>
                                        <p:tgtEl>
                                          <p:spTgt spid="54"/>
                                        </p:tgtEl>
                                      </p:cBhvr>
                                    </p:animEffect>
                                  </p:childTnLst>
                                </p:cTn>
                              </p:par>
                            </p:childTnLst>
                          </p:cTn>
                        </p:par>
                        <p:par>
                          <p:cTn id="74" fill="hold">
                            <p:stCondLst>
                              <p:cond delay="7000"/>
                            </p:stCondLst>
                            <p:childTnLst>
                              <p:par>
                                <p:cTn id="75" presetID="53" presetClass="entr" presetSubtype="0" fill="hold" grpId="0" nodeType="afterEffect">
                                  <p:stCondLst>
                                    <p:cond delay="0"/>
                                  </p:stCondLst>
                                  <p:childTnLst>
                                    <p:set>
                                      <p:cBhvr>
                                        <p:cTn id="76" dur="1" fill="hold">
                                          <p:stCondLst>
                                            <p:cond delay="0"/>
                                          </p:stCondLst>
                                        </p:cTn>
                                        <p:tgtEl>
                                          <p:spTgt spid="71"/>
                                        </p:tgtEl>
                                        <p:attrNameLst>
                                          <p:attrName>style.visibility</p:attrName>
                                        </p:attrNameLst>
                                      </p:cBhvr>
                                      <p:to>
                                        <p:strVal val="visible"/>
                                      </p:to>
                                    </p:set>
                                    <p:anim calcmode="lin" valueType="num">
                                      <p:cBhvr>
                                        <p:cTn id="77" dur="500" fill="hold"/>
                                        <p:tgtEl>
                                          <p:spTgt spid="71"/>
                                        </p:tgtEl>
                                        <p:attrNameLst>
                                          <p:attrName>ppt_w</p:attrName>
                                        </p:attrNameLst>
                                      </p:cBhvr>
                                      <p:tavLst>
                                        <p:tav tm="0">
                                          <p:val>
                                            <p:fltVal val="0"/>
                                          </p:val>
                                        </p:tav>
                                        <p:tav tm="100000">
                                          <p:val>
                                            <p:strVal val="#ppt_w"/>
                                          </p:val>
                                        </p:tav>
                                      </p:tavLst>
                                    </p:anim>
                                    <p:anim calcmode="lin" valueType="num">
                                      <p:cBhvr>
                                        <p:cTn id="78" dur="500" fill="hold"/>
                                        <p:tgtEl>
                                          <p:spTgt spid="71"/>
                                        </p:tgtEl>
                                        <p:attrNameLst>
                                          <p:attrName>ppt_h</p:attrName>
                                        </p:attrNameLst>
                                      </p:cBhvr>
                                      <p:tavLst>
                                        <p:tav tm="0">
                                          <p:val>
                                            <p:fltVal val="0"/>
                                          </p:val>
                                        </p:tav>
                                        <p:tav tm="100000">
                                          <p:val>
                                            <p:strVal val="#ppt_h"/>
                                          </p:val>
                                        </p:tav>
                                      </p:tavLst>
                                    </p:anim>
                                    <p:animEffect transition="in" filter="fade">
                                      <p:cBhvr>
                                        <p:cTn id="79" dur="500"/>
                                        <p:tgtEl>
                                          <p:spTgt spid="71"/>
                                        </p:tgtEl>
                                      </p:cBhvr>
                                    </p:animEffect>
                                  </p:childTnLst>
                                </p:cTn>
                              </p:par>
                            </p:childTnLst>
                          </p:cTn>
                        </p:par>
                        <p:par>
                          <p:cTn id="80" fill="hold">
                            <p:stCondLst>
                              <p:cond delay="7500"/>
                            </p:stCondLst>
                            <p:childTnLst>
                              <p:par>
                                <p:cTn id="81" presetID="42" presetClass="entr" presetSubtype="0" fill="hold" grpId="0" nodeType="afterEffect">
                                  <p:stCondLst>
                                    <p:cond delay="0"/>
                                  </p:stCondLst>
                                  <p:childTnLst>
                                    <p:set>
                                      <p:cBhvr>
                                        <p:cTn id="82" dur="1" fill="hold">
                                          <p:stCondLst>
                                            <p:cond delay="0"/>
                                          </p:stCondLst>
                                        </p:cTn>
                                        <p:tgtEl>
                                          <p:spTgt spid="66"/>
                                        </p:tgtEl>
                                        <p:attrNameLst>
                                          <p:attrName>style.visibility</p:attrName>
                                        </p:attrNameLst>
                                      </p:cBhvr>
                                      <p:to>
                                        <p:strVal val="visible"/>
                                      </p:to>
                                    </p:set>
                                    <p:animEffect transition="in" filter="fade">
                                      <p:cBhvr>
                                        <p:cTn id="83" dur="500"/>
                                        <p:tgtEl>
                                          <p:spTgt spid="66"/>
                                        </p:tgtEl>
                                      </p:cBhvr>
                                    </p:animEffect>
                                    <p:anim calcmode="lin" valueType="num">
                                      <p:cBhvr>
                                        <p:cTn id="84" dur="500" fill="hold"/>
                                        <p:tgtEl>
                                          <p:spTgt spid="66"/>
                                        </p:tgtEl>
                                        <p:attrNameLst>
                                          <p:attrName>ppt_x</p:attrName>
                                        </p:attrNameLst>
                                      </p:cBhvr>
                                      <p:tavLst>
                                        <p:tav tm="0">
                                          <p:val>
                                            <p:strVal val="#ppt_x"/>
                                          </p:val>
                                        </p:tav>
                                        <p:tav tm="100000">
                                          <p:val>
                                            <p:strVal val="#ppt_x"/>
                                          </p:val>
                                        </p:tav>
                                      </p:tavLst>
                                    </p:anim>
                                    <p:anim calcmode="lin" valueType="num">
                                      <p:cBhvr>
                                        <p:cTn id="85" dur="500" fill="hold"/>
                                        <p:tgtEl>
                                          <p:spTgt spid="66"/>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67">
                                            <p:txEl>
                                              <p:pRg st="0" end="0"/>
                                            </p:txEl>
                                          </p:spTgt>
                                        </p:tgtEl>
                                        <p:attrNameLst>
                                          <p:attrName>style.visibility</p:attrName>
                                        </p:attrNameLst>
                                      </p:cBhvr>
                                      <p:to>
                                        <p:strVal val="visible"/>
                                      </p:to>
                                    </p:set>
                                    <p:animEffect transition="in" filter="wipe(down)">
                                      <p:cBhvr>
                                        <p:cTn id="89" dur="500"/>
                                        <p:tgtEl>
                                          <p:spTgt spid="67">
                                            <p:txEl>
                                              <p:pRg st="0" end="0"/>
                                            </p:txEl>
                                          </p:spTgt>
                                        </p:tgtEl>
                                      </p:cBhvr>
                                    </p:animEffect>
                                  </p:childTnLst>
                                </p:cTn>
                              </p:par>
                            </p:childTnLst>
                          </p:cTn>
                        </p:par>
                        <p:par>
                          <p:cTn id="90" fill="hold">
                            <p:stCondLst>
                              <p:cond delay="8500"/>
                            </p:stCondLst>
                            <p:childTnLst>
                              <p:par>
                                <p:cTn id="91" presetID="22" presetClass="entr" presetSubtype="4" fill="hold" grpId="0" nodeType="afterEffect" nodePh="1">
                                  <p:stCondLst>
                                    <p:cond delay="0"/>
                                  </p:stCondLst>
                                  <p:endCondLst>
                                    <p:cond evt="begin" delay="0">
                                      <p:tn val="91"/>
                                    </p:cond>
                                  </p:endCondLst>
                                  <p:childTnLst>
                                    <p:set>
                                      <p:cBhvr>
                                        <p:cTn id="92" dur="1" fill="hold">
                                          <p:stCondLst>
                                            <p:cond delay="0"/>
                                          </p:stCondLst>
                                        </p:cTn>
                                        <p:tgtEl>
                                          <p:spTgt spid="68">
                                            <p:txEl>
                                              <p:pRg st="0" end="0"/>
                                            </p:txEl>
                                          </p:spTgt>
                                        </p:tgtEl>
                                        <p:attrNameLst>
                                          <p:attrName>style.visibility</p:attrName>
                                        </p:attrNameLst>
                                      </p:cBhvr>
                                      <p:to>
                                        <p:strVal val="visible"/>
                                      </p:to>
                                    </p:set>
                                    <p:animEffect transition="in" filter="wipe(down)">
                                      <p:cBhvr>
                                        <p:cTn id="93" dur="500"/>
                                        <p:tgtEl>
                                          <p:spTgt spid="68">
                                            <p:txEl>
                                              <p:pRg st="0" end="0"/>
                                            </p:txEl>
                                          </p:spTgt>
                                        </p:tgtEl>
                                      </p:cBhvr>
                                    </p:animEffect>
                                  </p:childTnLst>
                                </p:cTn>
                              </p:par>
                            </p:childTnLst>
                          </p:cTn>
                        </p:par>
                        <p:par>
                          <p:cTn id="94" fill="hold">
                            <p:stCondLst>
                              <p:cond delay="9000"/>
                            </p:stCondLst>
                            <p:childTnLst>
                              <p:par>
                                <p:cTn id="95" presetID="53" presetClass="entr" presetSubtype="0" fill="hold" grpId="0" nodeType="after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p:cTn id="97" dur="500" fill="hold"/>
                                        <p:tgtEl>
                                          <p:spTgt spid="55"/>
                                        </p:tgtEl>
                                        <p:attrNameLst>
                                          <p:attrName>ppt_w</p:attrName>
                                        </p:attrNameLst>
                                      </p:cBhvr>
                                      <p:tavLst>
                                        <p:tav tm="0">
                                          <p:val>
                                            <p:fltVal val="0"/>
                                          </p:val>
                                        </p:tav>
                                        <p:tav tm="100000">
                                          <p:val>
                                            <p:strVal val="#ppt_w"/>
                                          </p:val>
                                        </p:tav>
                                      </p:tavLst>
                                    </p:anim>
                                    <p:anim calcmode="lin" valueType="num">
                                      <p:cBhvr>
                                        <p:cTn id="98" dur="500" fill="hold"/>
                                        <p:tgtEl>
                                          <p:spTgt spid="55"/>
                                        </p:tgtEl>
                                        <p:attrNameLst>
                                          <p:attrName>ppt_h</p:attrName>
                                        </p:attrNameLst>
                                      </p:cBhvr>
                                      <p:tavLst>
                                        <p:tav tm="0">
                                          <p:val>
                                            <p:fltVal val="0"/>
                                          </p:val>
                                        </p:tav>
                                        <p:tav tm="100000">
                                          <p:val>
                                            <p:strVal val="#ppt_h"/>
                                          </p:val>
                                        </p:tav>
                                      </p:tavLst>
                                    </p:anim>
                                    <p:animEffect transition="in" filter="fade">
                                      <p:cBhvr>
                                        <p:cTn id="99" dur="500"/>
                                        <p:tgtEl>
                                          <p:spTgt spid="55"/>
                                        </p:tgtEl>
                                      </p:cBhvr>
                                    </p:animEffect>
                                  </p:childTnLst>
                                </p:cTn>
                              </p:par>
                            </p:childTnLst>
                          </p:cTn>
                        </p:par>
                        <p:par>
                          <p:cTn id="100" fill="hold">
                            <p:stCondLst>
                              <p:cond delay="9500"/>
                            </p:stCondLst>
                            <p:childTnLst>
                              <p:par>
                                <p:cTn id="101" presetID="53" presetClass="entr" presetSubtype="0" fill="hold" grpId="0" nodeType="afterEffect">
                                  <p:stCondLst>
                                    <p:cond delay="0"/>
                                  </p:stCondLst>
                                  <p:childTnLst>
                                    <p:set>
                                      <p:cBhvr>
                                        <p:cTn id="102" dur="1" fill="hold">
                                          <p:stCondLst>
                                            <p:cond delay="0"/>
                                          </p:stCondLst>
                                        </p:cTn>
                                        <p:tgtEl>
                                          <p:spTgt spid="70"/>
                                        </p:tgtEl>
                                        <p:attrNameLst>
                                          <p:attrName>style.visibility</p:attrName>
                                        </p:attrNameLst>
                                      </p:cBhvr>
                                      <p:to>
                                        <p:strVal val="visible"/>
                                      </p:to>
                                    </p:set>
                                    <p:anim calcmode="lin" valueType="num">
                                      <p:cBhvr>
                                        <p:cTn id="103" dur="500" fill="hold"/>
                                        <p:tgtEl>
                                          <p:spTgt spid="70"/>
                                        </p:tgtEl>
                                        <p:attrNameLst>
                                          <p:attrName>ppt_w</p:attrName>
                                        </p:attrNameLst>
                                      </p:cBhvr>
                                      <p:tavLst>
                                        <p:tav tm="0">
                                          <p:val>
                                            <p:fltVal val="0"/>
                                          </p:val>
                                        </p:tav>
                                        <p:tav tm="100000">
                                          <p:val>
                                            <p:strVal val="#ppt_w"/>
                                          </p:val>
                                        </p:tav>
                                      </p:tavLst>
                                    </p:anim>
                                    <p:anim calcmode="lin" valueType="num">
                                      <p:cBhvr>
                                        <p:cTn id="104" dur="500" fill="hold"/>
                                        <p:tgtEl>
                                          <p:spTgt spid="70"/>
                                        </p:tgtEl>
                                        <p:attrNameLst>
                                          <p:attrName>ppt_h</p:attrName>
                                        </p:attrNameLst>
                                      </p:cBhvr>
                                      <p:tavLst>
                                        <p:tav tm="0">
                                          <p:val>
                                            <p:fltVal val="0"/>
                                          </p:val>
                                        </p:tav>
                                        <p:tav tm="100000">
                                          <p:val>
                                            <p:strVal val="#ppt_h"/>
                                          </p:val>
                                        </p:tav>
                                      </p:tavLst>
                                    </p:anim>
                                    <p:animEffect transition="in" filter="fade">
                                      <p:cBhvr>
                                        <p:cTn id="105" dur="500"/>
                                        <p:tgtEl>
                                          <p:spTgt spid="70"/>
                                        </p:tgtEl>
                                      </p:cBhvr>
                                    </p:animEffect>
                                  </p:childTnLst>
                                </p:cTn>
                              </p:par>
                            </p:childTnLst>
                          </p:cTn>
                        </p:par>
                        <p:par>
                          <p:cTn id="106" fill="hold">
                            <p:stCondLst>
                              <p:cond delay="10000"/>
                            </p:stCondLst>
                            <p:childTnLst>
                              <p:par>
                                <p:cTn id="107" presetID="47" presetClass="entr" presetSubtype="0" fill="hold" grpId="0" nodeType="afterEffect">
                                  <p:stCondLst>
                                    <p:cond delay="0"/>
                                  </p:stCondLst>
                                  <p:childTnLst>
                                    <p:set>
                                      <p:cBhvr>
                                        <p:cTn id="108" dur="1" fill="hold">
                                          <p:stCondLst>
                                            <p:cond delay="0"/>
                                          </p:stCondLst>
                                        </p:cTn>
                                        <p:tgtEl>
                                          <p:spTgt spid="60"/>
                                        </p:tgtEl>
                                        <p:attrNameLst>
                                          <p:attrName>style.visibility</p:attrName>
                                        </p:attrNameLst>
                                      </p:cBhvr>
                                      <p:to>
                                        <p:strVal val="visible"/>
                                      </p:to>
                                    </p:set>
                                    <p:animEffect transition="in" filter="fade">
                                      <p:cBhvr>
                                        <p:cTn id="109" dur="500"/>
                                        <p:tgtEl>
                                          <p:spTgt spid="60"/>
                                        </p:tgtEl>
                                      </p:cBhvr>
                                    </p:animEffect>
                                    <p:anim calcmode="lin" valueType="num">
                                      <p:cBhvr>
                                        <p:cTn id="110" dur="500" fill="hold"/>
                                        <p:tgtEl>
                                          <p:spTgt spid="60"/>
                                        </p:tgtEl>
                                        <p:attrNameLst>
                                          <p:attrName>ppt_x</p:attrName>
                                        </p:attrNameLst>
                                      </p:cBhvr>
                                      <p:tavLst>
                                        <p:tav tm="0">
                                          <p:val>
                                            <p:strVal val="#ppt_x"/>
                                          </p:val>
                                        </p:tav>
                                        <p:tav tm="100000">
                                          <p:val>
                                            <p:strVal val="#ppt_x"/>
                                          </p:val>
                                        </p:tav>
                                      </p:tavLst>
                                    </p:anim>
                                    <p:anim calcmode="lin" valueType="num">
                                      <p:cBhvr>
                                        <p:cTn id="111" dur="500" fill="hold"/>
                                        <p:tgtEl>
                                          <p:spTgt spid="60"/>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4" fill="hold" grpId="0" nodeType="afterEffect" nodePh="1">
                                  <p:stCondLst>
                                    <p:cond delay="0"/>
                                  </p:stCondLst>
                                  <p:endCondLst>
                                    <p:cond evt="begin" delay="0">
                                      <p:tn val="113"/>
                                    </p:cond>
                                  </p:end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wipe(down)">
                                      <p:cBhvr>
                                        <p:cTn id="115" dur="500"/>
                                        <p:tgtEl>
                                          <p:spTgt spid="61">
                                            <p:txEl>
                                              <p:pRg st="0" end="0"/>
                                            </p:txEl>
                                          </p:spTgt>
                                        </p:tgtEl>
                                      </p:cBhvr>
                                    </p:animEffect>
                                  </p:childTnLst>
                                </p:cTn>
                              </p:par>
                            </p:childTnLst>
                          </p:cTn>
                        </p:par>
                        <p:par>
                          <p:cTn id="116" fill="hold">
                            <p:stCondLst>
                              <p:cond delay="11000"/>
                            </p:stCondLst>
                            <p:childTnLst>
                              <p:par>
                                <p:cTn id="117" presetID="22" presetClass="entr" presetSubtype="4" fill="hold" grpId="0" nodeType="afterEffect" nodePh="1">
                                  <p:stCondLst>
                                    <p:cond delay="0"/>
                                  </p:stCondLst>
                                  <p:endCondLst>
                                    <p:cond evt="begin" delay="0">
                                      <p:tn val="117"/>
                                    </p:cond>
                                  </p:endCondLst>
                                  <p:childTnLst>
                                    <p:set>
                                      <p:cBhvr>
                                        <p:cTn id="118" dur="1" fill="hold">
                                          <p:stCondLst>
                                            <p:cond delay="0"/>
                                          </p:stCondLst>
                                        </p:cTn>
                                        <p:tgtEl>
                                          <p:spTgt spid="62">
                                            <p:txEl>
                                              <p:pRg st="0" end="0"/>
                                            </p:txEl>
                                          </p:spTgt>
                                        </p:tgtEl>
                                        <p:attrNameLst>
                                          <p:attrName>style.visibility</p:attrName>
                                        </p:attrNameLst>
                                      </p:cBhvr>
                                      <p:to>
                                        <p:strVal val="visible"/>
                                      </p:to>
                                    </p:set>
                                    <p:animEffect transition="in" filter="wipe(down)">
                                      <p:cBhvr>
                                        <p:cTn id="119" dur="500"/>
                                        <p:tgtEl>
                                          <p:spTgt spid="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8" grpId="0" build="p">
        <p:tmplLst>
          <p:tmpl lvl="1">
            <p:tnLst>
              <p:par>
                <p:cTn presetID="10" presetClass="entr" presetSubtype="0"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52" grpId="0" animBg="1"/>
      <p:bldP spid="53" grpId="0" animBg="1"/>
      <p:bldP spid="54" grpId="0" animBg="1"/>
      <p:bldP spid="55" grpId="0" animBg="1"/>
      <p:bldP spid="56" grpId="0" animBg="1"/>
      <p:bldP spid="57" grpId="0" animBg="1"/>
      <p:bldP spid="5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wipe(down)">
                      <p:cBhvr>
                        <p:cTn dur="500"/>
                        <p:tgtEl>
                          <p:spTgt spid="58"/>
                        </p:tgtEl>
                      </p:cBhvr>
                    </p:animEffect>
                  </p:childTnLst>
                </p:cTn>
              </p:par>
            </p:tnLst>
          </p:tmpl>
        </p:tmplLst>
      </p:bldP>
      <p:bldP spid="5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9"/>
                        </p:tgtEl>
                        <p:attrNameLst>
                          <p:attrName>style.visibility</p:attrName>
                        </p:attrNameLst>
                      </p:cBhvr>
                      <p:to>
                        <p:strVal val="visible"/>
                      </p:to>
                    </p:set>
                    <p:animEffect transition="in" filter="wipe(down)">
                      <p:cBhvr>
                        <p:cTn dur="500"/>
                        <p:tgtEl>
                          <p:spTgt spid="59"/>
                        </p:tgtEl>
                      </p:cBhvr>
                    </p:animEffect>
                  </p:childTnLst>
                </p:cTn>
              </p:par>
            </p:tnLst>
          </p:tmpl>
        </p:tmplLst>
      </p:bldP>
      <p:bldP spid="60" grpId="0" animBg="1"/>
      <p:bldP spid="6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1"/>
                        </p:tgtEl>
                        <p:attrNameLst>
                          <p:attrName>style.visibility</p:attrName>
                        </p:attrNameLst>
                      </p:cBhvr>
                      <p:to>
                        <p:strVal val="visible"/>
                      </p:to>
                    </p:set>
                    <p:animEffect transition="in" filter="wipe(down)">
                      <p:cBhvr>
                        <p:cTn dur="500"/>
                        <p:tgtEl>
                          <p:spTgt spid="61"/>
                        </p:tgtEl>
                      </p:cBhvr>
                    </p:animEffect>
                  </p:childTnLst>
                </p:cTn>
              </p:par>
            </p:tnLst>
          </p:tmpl>
        </p:tmplLst>
      </p:bldP>
      <p:bldP spid="6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2"/>
                        </p:tgtEl>
                        <p:attrNameLst>
                          <p:attrName>style.visibility</p:attrName>
                        </p:attrNameLst>
                      </p:cBhvr>
                      <p:to>
                        <p:strVal val="visible"/>
                      </p:to>
                    </p:set>
                    <p:animEffect transition="in" filter="wipe(down)">
                      <p:cBhvr>
                        <p:cTn dur="500"/>
                        <p:tgtEl>
                          <p:spTgt spid="62"/>
                        </p:tgtEl>
                      </p:cBhvr>
                    </p:animEffect>
                  </p:childTnLst>
                </p:cTn>
              </p:par>
            </p:tnLst>
          </p:tmpl>
        </p:tmplLst>
      </p:bldP>
      <p:bldP spid="63" grpId="0" animBg="1"/>
      <p:bldP spid="6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4"/>
                        </p:tgtEl>
                        <p:attrNameLst>
                          <p:attrName>style.visibility</p:attrName>
                        </p:attrNameLst>
                      </p:cBhvr>
                      <p:to>
                        <p:strVal val="visible"/>
                      </p:to>
                    </p:set>
                    <p:animEffect transition="in" filter="wipe(down)">
                      <p:cBhvr>
                        <p:cTn dur="500"/>
                        <p:tgtEl>
                          <p:spTgt spid="64"/>
                        </p:tgtEl>
                      </p:cBhvr>
                    </p:animEffect>
                  </p:childTnLst>
                </p:cTn>
              </p:par>
            </p:tnLst>
          </p:tmpl>
        </p:tmplLst>
      </p:bldP>
      <p:bldP spid="6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5"/>
                        </p:tgtEl>
                        <p:attrNameLst>
                          <p:attrName>style.visibility</p:attrName>
                        </p:attrNameLst>
                      </p:cBhvr>
                      <p:to>
                        <p:strVal val="visible"/>
                      </p:to>
                    </p:set>
                    <p:animEffect transition="in" filter="wipe(down)">
                      <p:cBhvr>
                        <p:cTn dur="500"/>
                        <p:tgtEl>
                          <p:spTgt spid="65"/>
                        </p:tgtEl>
                      </p:cBhvr>
                    </p:animEffect>
                  </p:childTnLst>
                </p:cTn>
              </p:par>
            </p:tnLst>
          </p:tmpl>
        </p:tmplLst>
      </p:bldP>
      <p:bldP spid="66" grpId="0" animBg="1"/>
      <p:bldP spid="6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7"/>
                        </p:tgtEl>
                        <p:attrNameLst>
                          <p:attrName>style.visibility</p:attrName>
                        </p:attrNameLst>
                      </p:cBhvr>
                      <p:to>
                        <p:strVal val="visible"/>
                      </p:to>
                    </p:set>
                    <p:animEffect transition="in" filter="wipe(down)">
                      <p:cBhvr>
                        <p:cTn dur="500"/>
                        <p:tgtEl>
                          <p:spTgt spid="67"/>
                        </p:tgtEl>
                      </p:cBhvr>
                    </p:animEffect>
                  </p:childTnLst>
                </p:cTn>
              </p:par>
            </p:tnLst>
          </p:tmpl>
        </p:tmplLst>
      </p:bldP>
      <p:bldP spid="6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8"/>
                        </p:tgtEl>
                        <p:attrNameLst>
                          <p:attrName>style.visibility</p:attrName>
                        </p:attrNameLst>
                      </p:cBhvr>
                      <p:to>
                        <p:strVal val="visible"/>
                      </p:to>
                    </p:set>
                    <p:animEffect transition="in" filter="wipe(down)">
                      <p:cBhvr>
                        <p:cTn dur="500"/>
                        <p:tgtEl>
                          <p:spTgt spid="68"/>
                        </p:tgtEl>
                      </p:cBhvr>
                    </p:animEffect>
                  </p:childTnLst>
                </p:cTn>
              </p:par>
            </p:tnLst>
          </p:tmpl>
        </p:tmplLst>
      </p:bldP>
      <p:bldP spid="69" grpId="0" animBg="1"/>
      <p:bldP spid="70" grpId="0" animBg="1"/>
      <p:bldP spid="71"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03">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7"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0" name="Round Same Side Corner Rectangle 1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3"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6" name="Text Placeholder 3"/>
          <p:cNvSpPr>
            <a:spLocks noGrp="1"/>
          </p:cNvSpPr>
          <p:nvPr>
            <p:ph type="body" sz="half" idx="16"/>
          </p:nvPr>
        </p:nvSpPr>
        <p:spPr>
          <a:xfrm>
            <a:off x="1275292" y="4428483"/>
            <a:ext cx="1421516" cy="381730"/>
          </a:xfrm>
          <a:prstGeom prst="rect">
            <a:avLst/>
          </a:prstGeom>
        </p:spPr>
        <p:txBody>
          <a:bodyPr wrap="square" lIns="0" tIns="0" rIns="0" bIns="0" anchor="t">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9" name="Picture Placeholder 7"/>
          <p:cNvSpPr>
            <a:spLocks noGrp="1"/>
          </p:cNvSpPr>
          <p:nvPr>
            <p:ph type="pic" sz="quarter" idx="10" hasCustomPrompt="1"/>
          </p:nvPr>
        </p:nvSpPr>
        <p:spPr>
          <a:xfrm>
            <a:off x="1069342" y="2514600"/>
            <a:ext cx="1833416" cy="1832870"/>
          </a:xfrm>
          <a:prstGeom prst="diamond">
            <a:avLst/>
          </a:prstGeom>
          <a:ln w="28575">
            <a:solidFill>
              <a:schemeClr val="accent1"/>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0" name="Text Placeholder 3"/>
          <p:cNvSpPr>
            <a:spLocks noGrp="1"/>
          </p:cNvSpPr>
          <p:nvPr>
            <p:ph type="body" sz="half" idx="17"/>
          </p:nvPr>
        </p:nvSpPr>
        <p:spPr>
          <a:xfrm>
            <a:off x="2565267" y="2865265"/>
            <a:ext cx="1421516" cy="381730"/>
          </a:xfrm>
          <a:prstGeom prst="rect">
            <a:avLst/>
          </a:prstGeom>
        </p:spPr>
        <p:txBody>
          <a:bodyPr wrap="square" lIns="0" tIns="0" rIns="0" bIns="0" anchor="t">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1" name="Picture Placeholder 7"/>
          <p:cNvSpPr>
            <a:spLocks noGrp="1"/>
          </p:cNvSpPr>
          <p:nvPr>
            <p:ph type="pic" sz="quarter" idx="18" hasCustomPrompt="1"/>
          </p:nvPr>
        </p:nvSpPr>
        <p:spPr>
          <a:xfrm>
            <a:off x="2359591" y="3275870"/>
            <a:ext cx="1833416" cy="1832870"/>
          </a:xfrm>
          <a:prstGeom prst="diamond">
            <a:avLst/>
          </a:prstGeom>
          <a:ln w="28575">
            <a:solidFill>
              <a:schemeClr val="accent2"/>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2" name="Text Placeholder 3"/>
          <p:cNvSpPr>
            <a:spLocks noGrp="1"/>
          </p:cNvSpPr>
          <p:nvPr>
            <p:ph type="body" sz="half" idx="20"/>
          </p:nvPr>
        </p:nvSpPr>
        <p:spPr>
          <a:xfrm>
            <a:off x="3864376" y="4428483"/>
            <a:ext cx="1421516" cy="381730"/>
          </a:xfrm>
          <a:prstGeom prst="rect">
            <a:avLst/>
          </a:prstGeom>
        </p:spPr>
        <p:txBody>
          <a:bodyPr wrap="square" lIns="0" tIns="0" rIns="0" bIns="0" anchor="t">
            <a:noAutofit/>
          </a:bodyPr>
          <a:lstStyle>
            <a:lvl1pPr marL="0" indent="0" algn="ctr">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3" name="Picture Placeholder 7"/>
          <p:cNvSpPr>
            <a:spLocks noGrp="1"/>
          </p:cNvSpPr>
          <p:nvPr>
            <p:ph type="pic" sz="quarter" idx="21" hasCustomPrompt="1"/>
          </p:nvPr>
        </p:nvSpPr>
        <p:spPr>
          <a:xfrm>
            <a:off x="3649840" y="2514600"/>
            <a:ext cx="1833416" cy="1832870"/>
          </a:xfrm>
          <a:prstGeom prst="diamond">
            <a:avLst/>
          </a:prstGeom>
          <a:ln w="28575">
            <a:solidFill>
              <a:schemeClr val="accent3"/>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4" name="Text Placeholder 3"/>
          <p:cNvSpPr>
            <a:spLocks noGrp="1"/>
          </p:cNvSpPr>
          <p:nvPr>
            <p:ph type="body" sz="half" idx="23"/>
          </p:nvPr>
        </p:nvSpPr>
        <p:spPr>
          <a:xfrm>
            <a:off x="5155576" y="2865265"/>
            <a:ext cx="1421516" cy="381730"/>
          </a:xfrm>
          <a:prstGeom prst="rect">
            <a:avLst/>
          </a:prstGeom>
        </p:spPr>
        <p:txBody>
          <a:bodyPr wrap="square" lIns="0" tIns="0" rIns="0" bIns="0" anchor="t">
            <a:noAutofit/>
          </a:bodyPr>
          <a:lstStyle>
            <a:lvl1pPr marL="0" indent="0" algn="ctr">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5" name="Picture Placeholder 7"/>
          <p:cNvSpPr>
            <a:spLocks noGrp="1"/>
          </p:cNvSpPr>
          <p:nvPr>
            <p:ph type="pic" sz="quarter" idx="24" hasCustomPrompt="1"/>
          </p:nvPr>
        </p:nvSpPr>
        <p:spPr>
          <a:xfrm>
            <a:off x="4940089" y="3275870"/>
            <a:ext cx="1833416" cy="1832870"/>
          </a:xfrm>
          <a:prstGeom prst="diamond">
            <a:avLst/>
          </a:prstGeom>
          <a:ln w="28575">
            <a:solidFill>
              <a:schemeClr val="accent4"/>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6" name="Text Placeholder 3"/>
          <p:cNvSpPr>
            <a:spLocks noGrp="1"/>
          </p:cNvSpPr>
          <p:nvPr>
            <p:ph type="body" sz="half" idx="25"/>
          </p:nvPr>
        </p:nvSpPr>
        <p:spPr>
          <a:xfrm>
            <a:off x="6436288" y="4428483"/>
            <a:ext cx="1421516" cy="381730"/>
          </a:xfrm>
          <a:prstGeom prst="rect">
            <a:avLst/>
          </a:prstGeom>
        </p:spPr>
        <p:txBody>
          <a:bodyPr wrap="square" lIns="0" tIns="0" rIns="0" bIns="0" anchor="t">
            <a:noAutofit/>
          </a:bodyPr>
          <a:lstStyle>
            <a:lvl1pPr marL="0" indent="0" algn="ctr">
              <a:buNone/>
              <a:defRPr sz="1100" b="1" baseline="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7" name="Picture Placeholder 7"/>
          <p:cNvSpPr>
            <a:spLocks noGrp="1"/>
          </p:cNvSpPr>
          <p:nvPr>
            <p:ph type="pic" sz="quarter" idx="26" hasCustomPrompt="1"/>
          </p:nvPr>
        </p:nvSpPr>
        <p:spPr>
          <a:xfrm>
            <a:off x="6230338" y="2514600"/>
            <a:ext cx="1833416" cy="1832870"/>
          </a:xfrm>
          <a:prstGeom prst="diamond">
            <a:avLst/>
          </a:prstGeom>
          <a:ln w="28575">
            <a:solidFill>
              <a:schemeClr val="accent5"/>
            </a:solidFill>
          </a:ln>
        </p:spPr>
        <p:txBody>
          <a:bodyPr bIns="18288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99225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wipe(down)">
                                      <p:cBhvr>
                                        <p:cTn id="21" dur="500"/>
                                        <p:tgtEl>
                                          <p:spTgt spid="26">
                                            <p:txEl>
                                              <p:pRg st="0" end="0"/>
                                            </p:txEl>
                                          </p:spTgt>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childTnLst>
                          </p:cTn>
                        </p:par>
                        <p:par>
                          <p:cTn id="28" fill="hold">
                            <p:stCondLst>
                              <p:cond delay="2500"/>
                            </p:stCondLst>
                            <p:childTnLst>
                              <p:par>
                                <p:cTn id="29" presetID="22" presetClass="entr" presetSubtype="4" fill="hold" grpId="0" nodeType="afterEffect" nodePh="1">
                                  <p:stCondLst>
                                    <p:cond delay="0"/>
                                  </p:stCondLst>
                                  <p:endCondLst>
                                    <p:cond evt="begin" delay="0">
                                      <p:tn val="29"/>
                                    </p:cond>
                                  </p:endCondLst>
                                  <p:childTnLst>
                                    <p:set>
                                      <p:cBhvr>
                                        <p:cTn id="30" dur="1" fill="hold">
                                          <p:stCondLst>
                                            <p:cond delay="0"/>
                                          </p:stCondLst>
                                        </p:cTn>
                                        <p:tgtEl>
                                          <p:spTgt spid="30">
                                            <p:txEl>
                                              <p:pRg st="0" end="0"/>
                                            </p:txEl>
                                          </p:spTgt>
                                        </p:tgtEl>
                                        <p:attrNameLst>
                                          <p:attrName>style.visibility</p:attrName>
                                        </p:attrNameLst>
                                      </p:cBhvr>
                                      <p:to>
                                        <p:strVal val="visible"/>
                                      </p:to>
                                    </p:set>
                                    <p:animEffect transition="in" filter="wipe(down)">
                                      <p:cBhvr>
                                        <p:cTn id="31" dur="500"/>
                                        <p:tgtEl>
                                          <p:spTgt spid="30">
                                            <p:txEl>
                                              <p:pRg st="0" end="0"/>
                                            </p:txEl>
                                          </p:spTgt>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3500"/>
                            </p:stCondLst>
                            <p:childTnLst>
                              <p:par>
                                <p:cTn id="39" presetID="22" presetClass="entr" presetSubtype="4" fill="hold" grpId="0" nodeType="afterEffect" nodePh="1">
                                  <p:stCondLst>
                                    <p:cond delay="0"/>
                                  </p:stCondLst>
                                  <p:endCondLst>
                                    <p:cond evt="begin" delay="0">
                                      <p:tn val="39"/>
                                    </p:cond>
                                  </p:endCondLst>
                                  <p:childTnLst>
                                    <p:set>
                                      <p:cBhvr>
                                        <p:cTn id="40" dur="1" fill="hold">
                                          <p:stCondLst>
                                            <p:cond delay="0"/>
                                          </p:stCondLst>
                                        </p:cTn>
                                        <p:tgtEl>
                                          <p:spTgt spid="32">
                                            <p:txEl>
                                              <p:pRg st="0" end="0"/>
                                            </p:txEl>
                                          </p:spTgt>
                                        </p:tgtEl>
                                        <p:attrNameLst>
                                          <p:attrName>style.visibility</p:attrName>
                                        </p:attrNameLst>
                                      </p:cBhvr>
                                      <p:to>
                                        <p:strVal val="visible"/>
                                      </p:to>
                                    </p:set>
                                    <p:animEffect transition="in" filter="wipe(down)">
                                      <p:cBhvr>
                                        <p:cTn id="41" dur="500"/>
                                        <p:tgtEl>
                                          <p:spTgt spid="32">
                                            <p:txEl>
                                              <p:pRg st="0" end="0"/>
                                            </p:txEl>
                                          </p:spTgt>
                                        </p:tgtEl>
                                      </p:cBhvr>
                                    </p:animEffect>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35"/>
                                        </p:tgtEl>
                                        <p:attrNameLst>
                                          <p:attrName>style.visibility</p:attrName>
                                        </p:attrNameLst>
                                      </p:cBhvr>
                                      <p:to>
                                        <p:strVal val="visible"/>
                                      </p:to>
                                    </p:set>
                                    <p:anim calcmode="lin" valueType="num">
                                      <p:cBhvr>
                                        <p:cTn id="45" dur="500" fill="hold"/>
                                        <p:tgtEl>
                                          <p:spTgt spid="35"/>
                                        </p:tgtEl>
                                        <p:attrNameLst>
                                          <p:attrName>ppt_w</p:attrName>
                                        </p:attrNameLst>
                                      </p:cBhvr>
                                      <p:tavLst>
                                        <p:tav tm="0">
                                          <p:val>
                                            <p:fltVal val="0"/>
                                          </p:val>
                                        </p:tav>
                                        <p:tav tm="100000">
                                          <p:val>
                                            <p:strVal val="#ppt_w"/>
                                          </p:val>
                                        </p:tav>
                                      </p:tavLst>
                                    </p:anim>
                                    <p:anim calcmode="lin" valueType="num">
                                      <p:cBhvr>
                                        <p:cTn id="46" dur="500" fill="hold"/>
                                        <p:tgtEl>
                                          <p:spTgt spid="35"/>
                                        </p:tgtEl>
                                        <p:attrNameLst>
                                          <p:attrName>ppt_h</p:attrName>
                                        </p:attrNameLst>
                                      </p:cBhvr>
                                      <p:tavLst>
                                        <p:tav tm="0">
                                          <p:val>
                                            <p:fltVal val="0"/>
                                          </p:val>
                                        </p:tav>
                                        <p:tav tm="100000">
                                          <p:val>
                                            <p:strVal val="#ppt_h"/>
                                          </p:val>
                                        </p:tav>
                                      </p:tavLst>
                                    </p:anim>
                                    <p:animEffect transition="in" filter="fade">
                                      <p:cBhvr>
                                        <p:cTn id="47" dur="500"/>
                                        <p:tgtEl>
                                          <p:spTgt spid="35"/>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34">
                                            <p:txEl>
                                              <p:pRg st="0" end="0"/>
                                            </p:txEl>
                                          </p:spTgt>
                                        </p:tgtEl>
                                        <p:attrNameLst>
                                          <p:attrName>style.visibility</p:attrName>
                                        </p:attrNameLst>
                                      </p:cBhvr>
                                      <p:to>
                                        <p:strVal val="visible"/>
                                      </p:to>
                                    </p:set>
                                    <p:animEffect transition="in" filter="wipe(down)">
                                      <p:cBhvr>
                                        <p:cTn id="51" dur="500"/>
                                        <p:tgtEl>
                                          <p:spTgt spid="34">
                                            <p:txEl>
                                              <p:pRg st="0" end="0"/>
                                            </p:txEl>
                                          </p:spTgt>
                                        </p:tgtEl>
                                      </p:cBhvr>
                                    </p:animEffect>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ppt_w</p:attrName>
                                        </p:attrNameLst>
                                      </p:cBhvr>
                                      <p:tavLst>
                                        <p:tav tm="0">
                                          <p:val>
                                            <p:fltVal val="0"/>
                                          </p:val>
                                        </p:tav>
                                        <p:tav tm="100000">
                                          <p:val>
                                            <p:strVal val="#ppt_w"/>
                                          </p:val>
                                        </p:tav>
                                      </p:tavLst>
                                    </p:anim>
                                    <p:anim calcmode="lin" valueType="num">
                                      <p:cBhvr>
                                        <p:cTn id="56" dur="500" fill="hold"/>
                                        <p:tgtEl>
                                          <p:spTgt spid="37"/>
                                        </p:tgtEl>
                                        <p:attrNameLst>
                                          <p:attrName>ppt_h</p:attrName>
                                        </p:attrNameLst>
                                      </p:cBhvr>
                                      <p:tavLst>
                                        <p:tav tm="0">
                                          <p:val>
                                            <p:fltVal val="0"/>
                                          </p:val>
                                        </p:tav>
                                        <p:tav tm="100000">
                                          <p:val>
                                            <p:strVal val="#ppt_h"/>
                                          </p:val>
                                        </p:tav>
                                      </p:tavLst>
                                    </p:anim>
                                    <p:animEffect transition="in" filter="fade">
                                      <p:cBhvr>
                                        <p:cTn id="57" dur="500"/>
                                        <p:tgtEl>
                                          <p:spTgt spid="37"/>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36">
                                            <p:txEl>
                                              <p:pRg st="0" end="0"/>
                                            </p:txEl>
                                          </p:spTgt>
                                        </p:tgtEl>
                                        <p:attrNameLst>
                                          <p:attrName>style.visibility</p:attrName>
                                        </p:attrNameLst>
                                      </p:cBhvr>
                                      <p:to>
                                        <p:strVal val="visible"/>
                                      </p:to>
                                    </p:set>
                                    <p:animEffect transition="in" filter="wipe(down)">
                                      <p:cBhvr>
                                        <p:cTn id="61"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9" grpId="0" animBg="1"/>
      <p:bldP spid="3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animBg="1"/>
      <p:bldP spid="3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Effect transition="in" filter="wipe(down)">
                      <p:cBhvr>
                        <p:cTn dur="500"/>
                        <p:tgtEl>
                          <p:spTgt spid="32"/>
                        </p:tgtEl>
                      </p:cBhvr>
                    </p:animEffect>
                  </p:childTnLst>
                </p:cTn>
              </p:par>
            </p:tnLst>
          </p:tmpl>
        </p:tmplLst>
      </p:bldP>
      <p:bldP spid="33" grpId="0" animBg="1"/>
      <p:bldP spid="3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37"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04">
    <p:spTree>
      <p:nvGrpSpPr>
        <p:cNvPr id="1" name=""/>
        <p:cNvGrpSpPr/>
        <p:nvPr/>
      </p:nvGrpSpPr>
      <p:grpSpPr>
        <a:xfrm>
          <a:off x="0" y="0"/>
          <a:ext cx="0" cy="0"/>
          <a:chOff x="0" y="0"/>
          <a:chExt cx="0" cy="0"/>
        </a:xfrm>
      </p:grpSpPr>
      <p:sp>
        <p:nvSpPr>
          <p:cNvPr id="3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31"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32" name="Round Same Side Corner Rectangle 31"/>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33"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34" name="Picture Placeholder 7"/>
          <p:cNvSpPr>
            <a:spLocks noGrp="1"/>
          </p:cNvSpPr>
          <p:nvPr>
            <p:ph type="pic" sz="quarter" idx="15" hasCustomPrompt="1"/>
          </p:nvPr>
        </p:nvSpPr>
        <p:spPr>
          <a:xfrm>
            <a:off x="552497" y="2044521"/>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5" name="Rectangle 34"/>
          <p:cNvSpPr/>
          <p:nvPr userDrawn="1"/>
        </p:nvSpPr>
        <p:spPr>
          <a:xfrm>
            <a:off x="552498" y="3398578"/>
            <a:ext cx="1861204" cy="42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6" name="Text Placeholder 3"/>
          <p:cNvSpPr>
            <a:spLocks noGrp="1"/>
          </p:cNvSpPr>
          <p:nvPr>
            <p:ph type="body" sz="half" idx="16"/>
          </p:nvPr>
        </p:nvSpPr>
        <p:spPr>
          <a:xfrm>
            <a:off x="552498" y="3418171"/>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7" name="Picture Placeholder 7"/>
          <p:cNvSpPr>
            <a:spLocks noGrp="1"/>
          </p:cNvSpPr>
          <p:nvPr>
            <p:ph type="pic" sz="quarter" idx="17" hasCustomPrompt="1"/>
          </p:nvPr>
        </p:nvSpPr>
        <p:spPr>
          <a:xfrm>
            <a:off x="2626099" y="2044521"/>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8" name="Rectangle 37"/>
          <p:cNvSpPr/>
          <p:nvPr userDrawn="1"/>
        </p:nvSpPr>
        <p:spPr>
          <a:xfrm>
            <a:off x="2626100" y="3398578"/>
            <a:ext cx="1861204" cy="420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9" name="Text Placeholder 3"/>
          <p:cNvSpPr>
            <a:spLocks noGrp="1"/>
          </p:cNvSpPr>
          <p:nvPr>
            <p:ph type="body" sz="half" idx="18"/>
          </p:nvPr>
        </p:nvSpPr>
        <p:spPr>
          <a:xfrm>
            <a:off x="2626100" y="3418171"/>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40" name="Picture Placeholder 7"/>
          <p:cNvSpPr>
            <a:spLocks noGrp="1"/>
          </p:cNvSpPr>
          <p:nvPr>
            <p:ph type="pic" sz="quarter" idx="19" hasCustomPrompt="1"/>
          </p:nvPr>
        </p:nvSpPr>
        <p:spPr>
          <a:xfrm>
            <a:off x="4683499" y="2044521"/>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41" name="Rectangle 40"/>
          <p:cNvSpPr/>
          <p:nvPr userDrawn="1"/>
        </p:nvSpPr>
        <p:spPr>
          <a:xfrm>
            <a:off x="4683500" y="3398578"/>
            <a:ext cx="1861204" cy="4209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6" name="Text Placeholder 3"/>
          <p:cNvSpPr>
            <a:spLocks noGrp="1"/>
          </p:cNvSpPr>
          <p:nvPr>
            <p:ph type="body" sz="half" idx="20"/>
          </p:nvPr>
        </p:nvSpPr>
        <p:spPr>
          <a:xfrm>
            <a:off x="4683500" y="3418171"/>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47" name="Picture Placeholder 7"/>
          <p:cNvSpPr>
            <a:spLocks noGrp="1"/>
          </p:cNvSpPr>
          <p:nvPr>
            <p:ph type="pic" sz="quarter" idx="21" hasCustomPrompt="1"/>
          </p:nvPr>
        </p:nvSpPr>
        <p:spPr>
          <a:xfrm>
            <a:off x="6740899" y="2044521"/>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70" name="Rectangle 69"/>
          <p:cNvSpPr/>
          <p:nvPr userDrawn="1"/>
        </p:nvSpPr>
        <p:spPr>
          <a:xfrm>
            <a:off x="6740900" y="3398578"/>
            <a:ext cx="1861204" cy="4209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71" name="Text Placeholder 3"/>
          <p:cNvSpPr>
            <a:spLocks noGrp="1"/>
          </p:cNvSpPr>
          <p:nvPr>
            <p:ph type="body" sz="half" idx="22"/>
          </p:nvPr>
        </p:nvSpPr>
        <p:spPr>
          <a:xfrm>
            <a:off x="6740900" y="3418171"/>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72" name="Picture Placeholder 7"/>
          <p:cNvSpPr>
            <a:spLocks noGrp="1"/>
          </p:cNvSpPr>
          <p:nvPr>
            <p:ph type="pic" sz="quarter" idx="23" hasCustomPrompt="1"/>
          </p:nvPr>
        </p:nvSpPr>
        <p:spPr>
          <a:xfrm>
            <a:off x="552497" y="3965626"/>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73" name="Rectangle 72"/>
          <p:cNvSpPr/>
          <p:nvPr userDrawn="1"/>
        </p:nvSpPr>
        <p:spPr>
          <a:xfrm>
            <a:off x="552498" y="5319683"/>
            <a:ext cx="1861204" cy="4209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74" name="Text Placeholder 3"/>
          <p:cNvSpPr>
            <a:spLocks noGrp="1"/>
          </p:cNvSpPr>
          <p:nvPr>
            <p:ph type="body" sz="half" idx="24"/>
          </p:nvPr>
        </p:nvSpPr>
        <p:spPr>
          <a:xfrm>
            <a:off x="552498" y="5339276"/>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75" name="Picture Placeholder 7"/>
          <p:cNvSpPr>
            <a:spLocks noGrp="1"/>
          </p:cNvSpPr>
          <p:nvPr>
            <p:ph type="pic" sz="quarter" idx="25" hasCustomPrompt="1"/>
          </p:nvPr>
        </p:nvSpPr>
        <p:spPr>
          <a:xfrm>
            <a:off x="2626099" y="3965626"/>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76" name="Rectangle 75"/>
          <p:cNvSpPr/>
          <p:nvPr userDrawn="1"/>
        </p:nvSpPr>
        <p:spPr>
          <a:xfrm>
            <a:off x="2626100" y="5319683"/>
            <a:ext cx="1861204" cy="420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77" name="Text Placeholder 3"/>
          <p:cNvSpPr>
            <a:spLocks noGrp="1"/>
          </p:cNvSpPr>
          <p:nvPr>
            <p:ph type="body" sz="half" idx="26"/>
          </p:nvPr>
        </p:nvSpPr>
        <p:spPr>
          <a:xfrm>
            <a:off x="2626100" y="5339276"/>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78" name="Picture Placeholder 7"/>
          <p:cNvSpPr>
            <a:spLocks noGrp="1"/>
          </p:cNvSpPr>
          <p:nvPr>
            <p:ph type="pic" sz="quarter" idx="27" hasCustomPrompt="1"/>
          </p:nvPr>
        </p:nvSpPr>
        <p:spPr>
          <a:xfrm>
            <a:off x="4683499" y="3965626"/>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79" name="Rectangle 78"/>
          <p:cNvSpPr/>
          <p:nvPr userDrawn="1"/>
        </p:nvSpPr>
        <p:spPr>
          <a:xfrm>
            <a:off x="4683500" y="5319683"/>
            <a:ext cx="1861204" cy="42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80" name="Text Placeholder 3"/>
          <p:cNvSpPr>
            <a:spLocks noGrp="1"/>
          </p:cNvSpPr>
          <p:nvPr>
            <p:ph type="body" sz="half" idx="28"/>
          </p:nvPr>
        </p:nvSpPr>
        <p:spPr>
          <a:xfrm>
            <a:off x="4683500" y="5339276"/>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81" name="Picture Placeholder 7"/>
          <p:cNvSpPr>
            <a:spLocks noGrp="1"/>
          </p:cNvSpPr>
          <p:nvPr>
            <p:ph type="pic" sz="quarter" idx="29" hasCustomPrompt="1"/>
          </p:nvPr>
        </p:nvSpPr>
        <p:spPr>
          <a:xfrm>
            <a:off x="6740899" y="3965626"/>
            <a:ext cx="1861204"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82" name="Rectangle 81"/>
          <p:cNvSpPr/>
          <p:nvPr userDrawn="1"/>
        </p:nvSpPr>
        <p:spPr>
          <a:xfrm>
            <a:off x="6740900" y="5319683"/>
            <a:ext cx="1861204" cy="420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83" name="Text Placeholder 3"/>
          <p:cNvSpPr>
            <a:spLocks noGrp="1"/>
          </p:cNvSpPr>
          <p:nvPr>
            <p:ph type="body" sz="half" idx="30"/>
          </p:nvPr>
        </p:nvSpPr>
        <p:spPr>
          <a:xfrm>
            <a:off x="6740900" y="5339276"/>
            <a:ext cx="1861204"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Tree>
    <p:extLst>
      <p:ext uri="{BB962C8B-B14F-4D97-AF65-F5344CB8AC3E}">
        <p14:creationId xmlns:p14="http://schemas.microsoft.com/office/powerpoint/2010/main" val="151022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xEl>
                                              <p:pRg st="0" end="0"/>
                                            </p:txEl>
                                          </p:spTgt>
                                        </p:tgtEl>
                                        <p:attrNameLst>
                                          <p:attrName>style.visibility</p:attrName>
                                        </p:attrNameLst>
                                      </p:cBhvr>
                                      <p:to>
                                        <p:strVal val="visible"/>
                                      </p:to>
                                    </p:set>
                                    <p:animEffect transition="in" filter="fade">
                                      <p:cBhvr>
                                        <p:cTn id="11" dur="500"/>
                                        <p:tgtEl>
                                          <p:spTgt spid="31">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36">
                                            <p:txEl>
                                              <p:pRg st="0" end="0"/>
                                            </p:txEl>
                                          </p:spTgt>
                                        </p:tgtEl>
                                        <p:attrNameLst>
                                          <p:attrName>style.visibility</p:attrName>
                                        </p:attrNameLst>
                                      </p:cBhvr>
                                      <p:to>
                                        <p:strVal val="visible"/>
                                      </p:to>
                                    </p:set>
                                    <p:animEffect transition="in" filter="wipe(down)">
                                      <p:cBhvr>
                                        <p:cTn id="23" dur="500"/>
                                        <p:tgtEl>
                                          <p:spTgt spid="36">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500"/>
                                        <p:tgtEl>
                                          <p:spTgt spid="38"/>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39">
                                            <p:txEl>
                                              <p:pRg st="0" end="0"/>
                                            </p:txEl>
                                          </p:spTgt>
                                        </p:tgtEl>
                                        <p:attrNameLst>
                                          <p:attrName>style.visibility</p:attrName>
                                        </p:attrNameLst>
                                      </p:cBhvr>
                                      <p:to>
                                        <p:strVal val="visible"/>
                                      </p:to>
                                    </p:set>
                                    <p:animEffect transition="in" filter="wipe(down)">
                                      <p:cBhvr>
                                        <p:cTn id="35" dur="500"/>
                                        <p:tgtEl>
                                          <p:spTgt spid="39">
                                            <p:txEl>
                                              <p:pRg st="0" end="0"/>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5000"/>
                            </p:stCondLst>
                            <p:childTnLst>
                              <p:par>
                                <p:cTn id="45" presetID="22" presetClass="entr" presetSubtype="4" fill="hold" grpId="0" nodeType="afterEffect" nodePh="1">
                                  <p:stCondLst>
                                    <p:cond delay="0"/>
                                  </p:stCondLst>
                                  <p:endCondLst>
                                    <p:cond evt="begin" delay="0">
                                      <p:tn val="45"/>
                                    </p:cond>
                                  </p:endCondLst>
                                  <p:childTnLst>
                                    <p:set>
                                      <p:cBhvr>
                                        <p:cTn id="46" dur="1" fill="hold">
                                          <p:stCondLst>
                                            <p:cond delay="0"/>
                                          </p:stCondLst>
                                        </p:cTn>
                                        <p:tgtEl>
                                          <p:spTgt spid="46">
                                            <p:txEl>
                                              <p:pRg st="0" end="0"/>
                                            </p:txEl>
                                          </p:spTgt>
                                        </p:tgtEl>
                                        <p:attrNameLst>
                                          <p:attrName>style.visibility</p:attrName>
                                        </p:attrNameLst>
                                      </p:cBhvr>
                                      <p:to>
                                        <p:strVal val="visible"/>
                                      </p:to>
                                    </p:set>
                                    <p:animEffect transition="in" filter="wipe(down)">
                                      <p:cBhvr>
                                        <p:cTn id="47" dur="500"/>
                                        <p:tgtEl>
                                          <p:spTgt spid="46">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down)">
                                      <p:cBhvr>
                                        <p:cTn id="55" dur="500"/>
                                        <p:tgtEl>
                                          <p:spTgt spid="70"/>
                                        </p:tgtEl>
                                      </p:cBhvr>
                                    </p:animEffect>
                                  </p:childTnLst>
                                </p:cTn>
                              </p:par>
                            </p:childTnLst>
                          </p:cTn>
                        </p:par>
                        <p:par>
                          <p:cTn id="56" fill="hold">
                            <p:stCondLst>
                              <p:cond delay="6500"/>
                            </p:stCondLst>
                            <p:childTnLst>
                              <p:par>
                                <p:cTn id="57" presetID="22" presetClass="entr" presetSubtype="4" fill="hold" grpId="0" nodeType="afterEffect" nodePh="1">
                                  <p:stCondLst>
                                    <p:cond delay="0"/>
                                  </p:stCondLst>
                                  <p:endCondLst>
                                    <p:cond evt="begin" delay="0">
                                      <p:tn val="57"/>
                                    </p:cond>
                                  </p:endCondLst>
                                  <p:childTnLst>
                                    <p:set>
                                      <p:cBhvr>
                                        <p:cTn id="58" dur="1" fill="hold">
                                          <p:stCondLst>
                                            <p:cond delay="0"/>
                                          </p:stCondLst>
                                        </p:cTn>
                                        <p:tgtEl>
                                          <p:spTgt spid="71">
                                            <p:txEl>
                                              <p:pRg st="0" end="0"/>
                                            </p:txEl>
                                          </p:spTgt>
                                        </p:tgtEl>
                                        <p:attrNameLst>
                                          <p:attrName>style.visibility</p:attrName>
                                        </p:attrNameLst>
                                      </p:cBhvr>
                                      <p:to>
                                        <p:strVal val="visible"/>
                                      </p:to>
                                    </p:set>
                                    <p:animEffect transition="in" filter="wipe(down)">
                                      <p:cBhvr>
                                        <p:cTn id="59" dur="500"/>
                                        <p:tgtEl>
                                          <p:spTgt spid="71">
                                            <p:txEl>
                                              <p:pRg st="0" end="0"/>
                                            </p:tx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down)">
                                      <p:cBhvr>
                                        <p:cTn id="63" dur="500"/>
                                        <p:tgtEl>
                                          <p:spTgt spid="72"/>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down)">
                                      <p:cBhvr>
                                        <p:cTn id="67" dur="500"/>
                                        <p:tgtEl>
                                          <p:spTgt spid="73"/>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74">
                                            <p:txEl>
                                              <p:pRg st="0" end="0"/>
                                            </p:txEl>
                                          </p:spTgt>
                                        </p:tgtEl>
                                        <p:attrNameLst>
                                          <p:attrName>style.visibility</p:attrName>
                                        </p:attrNameLst>
                                      </p:cBhvr>
                                      <p:to>
                                        <p:strVal val="visible"/>
                                      </p:to>
                                    </p:set>
                                    <p:animEffect transition="in" filter="wipe(down)">
                                      <p:cBhvr>
                                        <p:cTn id="71" dur="500"/>
                                        <p:tgtEl>
                                          <p:spTgt spid="74">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75"/>
                                        </p:tgtEl>
                                        <p:attrNameLst>
                                          <p:attrName>style.visibility</p:attrName>
                                        </p:attrNameLst>
                                      </p:cBhvr>
                                      <p:to>
                                        <p:strVal val="visible"/>
                                      </p:to>
                                    </p:set>
                                    <p:animEffect transition="in" filter="wipe(down)">
                                      <p:cBhvr>
                                        <p:cTn id="75" dur="500"/>
                                        <p:tgtEl>
                                          <p:spTgt spid="75"/>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wipe(down)">
                                      <p:cBhvr>
                                        <p:cTn id="79" dur="500"/>
                                        <p:tgtEl>
                                          <p:spTgt spid="76"/>
                                        </p:tgtEl>
                                      </p:cBhvr>
                                    </p:animEffect>
                                  </p:childTnLst>
                                </p:cTn>
                              </p:par>
                            </p:childTnLst>
                          </p:cTn>
                        </p:par>
                        <p:par>
                          <p:cTn id="80" fill="hold">
                            <p:stCondLst>
                              <p:cond delay="9500"/>
                            </p:stCondLst>
                            <p:childTnLst>
                              <p:par>
                                <p:cTn id="81" presetID="22" presetClass="entr" presetSubtype="4" fill="hold" nodeType="afterEffect" nodePh="1">
                                  <p:stCondLst>
                                    <p:cond delay="0"/>
                                  </p:stCondLst>
                                  <p:endCondLst>
                                    <p:cond evt="begin" delay="0">
                                      <p:tn val="81"/>
                                    </p:cond>
                                  </p:endCondLst>
                                  <p:childTnLst>
                                    <p:set>
                                      <p:cBhvr>
                                        <p:cTn id="82" dur="1" fill="hold">
                                          <p:stCondLst>
                                            <p:cond delay="0"/>
                                          </p:stCondLst>
                                        </p:cTn>
                                        <p:tgtEl>
                                          <p:spTgt spid="77">
                                            <p:txEl>
                                              <p:pRg st="0" end="0"/>
                                            </p:txEl>
                                          </p:spTgt>
                                        </p:tgtEl>
                                        <p:attrNameLst>
                                          <p:attrName>style.visibility</p:attrName>
                                        </p:attrNameLst>
                                      </p:cBhvr>
                                      <p:to>
                                        <p:strVal val="visible"/>
                                      </p:to>
                                    </p:set>
                                    <p:animEffect transition="in" filter="wipe(down)">
                                      <p:cBhvr>
                                        <p:cTn id="83" dur="500"/>
                                        <p:tgtEl>
                                          <p:spTgt spid="77">
                                            <p:txEl>
                                              <p:pRg st="0" end="0"/>
                                            </p:tx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wipe(down)">
                                      <p:cBhvr>
                                        <p:cTn id="87" dur="500"/>
                                        <p:tgtEl>
                                          <p:spTgt spid="78"/>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79"/>
                                        </p:tgtEl>
                                        <p:attrNameLst>
                                          <p:attrName>style.visibility</p:attrName>
                                        </p:attrNameLst>
                                      </p:cBhvr>
                                      <p:to>
                                        <p:strVal val="visible"/>
                                      </p:to>
                                    </p:set>
                                    <p:animEffect transition="in" filter="wipe(down)">
                                      <p:cBhvr>
                                        <p:cTn id="91" dur="500"/>
                                        <p:tgtEl>
                                          <p:spTgt spid="79"/>
                                        </p:tgtEl>
                                      </p:cBhvr>
                                    </p:animEffect>
                                  </p:childTnLst>
                                </p:cTn>
                              </p:par>
                            </p:childTnLst>
                          </p:cTn>
                        </p:par>
                        <p:par>
                          <p:cTn id="92" fill="hold">
                            <p:stCondLst>
                              <p:cond delay="11000"/>
                            </p:stCondLst>
                            <p:childTnLst>
                              <p:par>
                                <p:cTn id="93" presetID="22" presetClass="entr" presetSubtype="4" fill="hold" grpId="0" nodeType="afterEffect" nodePh="1">
                                  <p:stCondLst>
                                    <p:cond delay="0"/>
                                  </p:stCondLst>
                                  <p:endCondLst>
                                    <p:cond evt="begin" delay="0">
                                      <p:tn val="93"/>
                                    </p:cond>
                                  </p:endCondLst>
                                  <p:childTnLst>
                                    <p:set>
                                      <p:cBhvr>
                                        <p:cTn id="94" dur="1" fill="hold">
                                          <p:stCondLst>
                                            <p:cond delay="0"/>
                                          </p:stCondLst>
                                        </p:cTn>
                                        <p:tgtEl>
                                          <p:spTgt spid="80">
                                            <p:txEl>
                                              <p:pRg st="0" end="0"/>
                                            </p:txEl>
                                          </p:spTgt>
                                        </p:tgtEl>
                                        <p:attrNameLst>
                                          <p:attrName>style.visibility</p:attrName>
                                        </p:attrNameLst>
                                      </p:cBhvr>
                                      <p:to>
                                        <p:strVal val="visible"/>
                                      </p:to>
                                    </p:set>
                                    <p:animEffect transition="in" filter="wipe(down)">
                                      <p:cBhvr>
                                        <p:cTn id="95" dur="500"/>
                                        <p:tgtEl>
                                          <p:spTgt spid="80">
                                            <p:txEl>
                                              <p:pRg st="0" end="0"/>
                                            </p:tx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wipe(down)">
                                      <p:cBhvr>
                                        <p:cTn id="99" dur="500"/>
                                        <p:tgtEl>
                                          <p:spTgt spid="81"/>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wipe(down)">
                                      <p:cBhvr>
                                        <p:cTn id="103" dur="500"/>
                                        <p:tgtEl>
                                          <p:spTgt spid="82"/>
                                        </p:tgtEl>
                                      </p:cBhvr>
                                    </p:animEffect>
                                  </p:childTnLst>
                                </p:cTn>
                              </p:par>
                            </p:childTnLst>
                          </p:cTn>
                        </p:par>
                        <p:par>
                          <p:cTn id="104" fill="hold">
                            <p:stCondLst>
                              <p:cond delay="12500"/>
                            </p:stCondLst>
                            <p:childTnLst>
                              <p:par>
                                <p:cTn id="105" presetID="22" presetClass="entr" presetSubtype="4" fill="hold" grpId="0" nodeType="afterEffect" nodePh="1">
                                  <p:stCondLst>
                                    <p:cond delay="0"/>
                                  </p:stCondLst>
                                  <p:endCondLst>
                                    <p:cond evt="begin" delay="0">
                                      <p:tn val="105"/>
                                    </p:cond>
                                  </p:endCondLst>
                                  <p:childTnLst>
                                    <p:set>
                                      <p:cBhvr>
                                        <p:cTn id="106" dur="1" fill="hold">
                                          <p:stCondLst>
                                            <p:cond delay="0"/>
                                          </p:stCondLst>
                                        </p:cTn>
                                        <p:tgtEl>
                                          <p:spTgt spid="83">
                                            <p:txEl>
                                              <p:pRg st="0" end="0"/>
                                            </p:txEl>
                                          </p:spTgt>
                                        </p:tgtEl>
                                        <p:attrNameLst>
                                          <p:attrName>style.visibility</p:attrName>
                                        </p:attrNameLst>
                                      </p:cBhvr>
                                      <p:to>
                                        <p:strVal val="visible"/>
                                      </p:to>
                                    </p:set>
                                    <p:animEffect transition="in" filter="wipe(down)">
                                      <p:cBhvr>
                                        <p:cTn id="107"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4" grpId="0"/>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37" grpId="0"/>
      <p:bldP spid="38" grpId="0" animBg="1"/>
      <p:bldP spid="3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down)">
                      <p:cBhvr>
                        <p:cTn dur="500"/>
                        <p:tgtEl>
                          <p:spTgt spid="39"/>
                        </p:tgtEl>
                      </p:cBhvr>
                    </p:animEffect>
                  </p:childTnLst>
                </p:cTn>
              </p:par>
            </p:tnLst>
          </p:tmpl>
        </p:tmplLst>
      </p:bldP>
      <p:bldP spid="40" grpId="0"/>
      <p:bldP spid="41" grpId="0" animBg="1"/>
      <p:bldP spid="4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down)">
                      <p:cBhvr>
                        <p:cTn dur="500"/>
                        <p:tgtEl>
                          <p:spTgt spid="46"/>
                        </p:tgtEl>
                      </p:cBhvr>
                    </p:animEffect>
                  </p:childTnLst>
                </p:cTn>
              </p:par>
            </p:tnLst>
          </p:tmpl>
        </p:tmplLst>
      </p:bldP>
      <p:bldP spid="47" grpId="0"/>
      <p:bldP spid="70" grpId="0" animBg="1"/>
      <p:bldP spid="7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1"/>
                        </p:tgtEl>
                        <p:attrNameLst>
                          <p:attrName>style.visibility</p:attrName>
                        </p:attrNameLst>
                      </p:cBhvr>
                      <p:to>
                        <p:strVal val="visible"/>
                      </p:to>
                    </p:set>
                    <p:animEffect transition="in" filter="wipe(down)">
                      <p:cBhvr>
                        <p:cTn dur="500"/>
                        <p:tgtEl>
                          <p:spTgt spid="71"/>
                        </p:tgtEl>
                      </p:cBhvr>
                    </p:animEffect>
                  </p:childTnLst>
                </p:cTn>
              </p:par>
            </p:tnLst>
          </p:tmpl>
        </p:tmplLst>
      </p:bldP>
      <p:bldP spid="72" grpId="0"/>
      <p:bldP spid="73" grpId="0" animBg="1"/>
      <p:bldP spid="7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4"/>
                        </p:tgtEl>
                        <p:attrNameLst>
                          <p:attrName>style.visibility</p:attrName>
                        </p:attrNameLst>
                      </p:cBhvr>
                      <p:to>
                        <p:strVal val="visible"/>
                      </p:to>
                    </p:set>
                    <p:animEffect transition="in" filter="wipe(down)">
                      <p:cBhvr>
                        <p:cTn dur="500"/>
                        <p:tgtEl>
                          <p:spTgt spid="74"/>
                        </p:tgtEl>
                      </p:cBhvr>
                    </p:animEffect>
                  </p:childTnLst>
                </p:cTn>
              </p:par>
            </p:tnLst>
          </p:tmpl>
        </p:tmplLst>
      </p:bldP>
      <p:bldP spid="75" grpId="0"/>
      <p:bldP spid="76" grpId="0" animBg="1"/>
      <p:bldP spid="78" grpId="0"/>
      <p:bldP spid="79" grpId="0" animBg="1"/>
      <p:bldP spid="8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0"/>
                        </p:tgtEl>
                        <p:attrNameLst>
                          <p:attrName>style.visibility</p:attrName>
                        </p:attrNameLst>
                      </p:cBhvr>
                      <p:to>
                        <p:strVal val="visible"/>
                      </p:to>
                    </p:set>
                    <p:animEffect transition="in" filter="wipe(down)">
                      <p:cBhvr>
                        <p:cTn dur="500"/>
                        <p:tgtEl>
                          <p:spTgt spid="80"/>
                        </p:tgtEl>
                      </p:cBhvr>
                    </p:animEffect>
                  </p:childTnLst>
                </p:cTn>
              </p:par>
            </p:tnLst>
          </p:tmpl>
        </p:tmplLst>
      </p:bldP>
      <p:bldP spid="81" grpId="0"/>
      <p:bldP spid="82" grpId="0" animBg="1"/>
      <p:bldP spid="8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83"/>
                        </p:tgtEl>
                        <p:attrNameLst>
                          <p:attrName>style.visibility</p:attrName>
                        </p:attrNameLst>
                      </p:cBhvr>
                      <p:to>
                        <p:strVal val="visible"/>
                      </p:to>
                    </p:set>
                    <p:animEffect transition="in" filter="wipe(down)">
                      <p:cBhvr>
                        <p:cTn dur="500"/>
                        <p:tgtEl>
                          <p:spTgt spid="83"/>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05">
    <p:spTree>
      <p:nvGrpSpPr>
        <p:cNvPr id="1" name=""/>
        <p:cNvGrpSpPr/>
        <p:nvPr/>
      </p:nvGrpSpPr>
      <p:grpSpPr>
        <a:xfrm>
          <a:off x="0" y="0"/>
          <a:ext cx="0" cy="0"/>
          <a:chOff x="0" y="0"/>
          <a:chExt cx="0" cy="0"/>
        </a:xfrm>
      </p:grpSpPr>
      <p:sp>
        <p:nvSpPr>
          <p:cNvPr id="26"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7"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8" name="Round Same Side Corner Rectangle 27"/>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9"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30" name="Rectangle 29"/>
          <p:cNvSpPr/>
          <p:nvPr userDrawn="1"/>
        </p:nvSpPr>
        <p:spPr>
          <a:xfrm>
            <a:off x="523775" y="4115717"/>
            <a:ext cx="1914644" cy="1686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1" name="Rectangle 30"/>
          <p:cNvSpPr/>
          <p:nvPr userDrawn="1"/>
        </p:nvSpPr>
        <p:spPr>
          <a:xfrm>
            <a:off x="523775" y="2362200"/>
            <a:ext cx="1914644" cy="16861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2" name="Picture Placeholder 7"/>
          <p:cNvSpPr>
            <a:spLocks noGrp="1"/>
          </p:cNvSpPr>
          <p:nvPr>
            <p:ph type="pic" sz="quarter" idx="15" hasCustomPrompt="1"/>
          </p:nvPr>
        </p:nvSpPr>
        <p:spPr>
          <a:xfrm>
            <a:off x="577215" y="2415039"/>
            <a:ext cx="1810424" cy="1556303"/>
          </a:xfrm>
          <a:prstGeom prst="rect">
            <a:avLst/>
          </a:prstGeom>
          <a:ln>
            <a:noFill/>
          </a:ln>
        </p:spPr>
        <p:txBody>
          <a:bodyPr bIns="274320" anchor="b"/>
          <a:lstStyle>
            <a:lvl1pPr algn="ctr">
              <a:buNone/>
              <a:defRPr sz="1200">
                <a:solidFill>
                  <a:schemeClr val="bg1"/>
                </a:solidFill>
              </a:defRPr>
            </a:lvl1pPr>
          </a:lstStyle>
          <a:p>
            <a:r>
              <a:rPr lang="en-US" dirty="0" smtClean="0"/>
              <a:t>Image Holder</a:t>
            </a:r>
            <a:endParaRPr lang="en-US" dirty="0"/>
          </a:p>
        </p:txBody>
      </p:sp>
      <p:sp>
        <p:nvSpPr>
          <p:cNvPr id="34" name="Text Placeholder 3"/>
          <p:cNvSpPr>
            <a:spLocks noGrp="1"/>
          </p:cNvSpPr>
          <p:nvPr>
            <p:ph type="body" sz="half" idx="16"/>
          </p:nvPr>
        </p:nvSpPr>
        <p:spPr>
          <a:xfrm>
            <a:off x="770339" y="4241586"/>
            <a:ext cx="1421516"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5" name="Text Placeholder 3"/>
          <p:cNvSpPr>
            <a:spLocks noGrp="1"/>
          </p:cNvSpPr>
          <p:nvPr>
            <p:ph type="body" sz="half" idx="17"/>
          </p:nvPr>
        </p:nvSpPr>
        <p:spPr>
          <a:xfrm>
            <a:off x="629516" y="4616003"/>
            <a:ext cx="1703163" cy="1084892"/>
          </a:xfrm>
          <a:prstGeom prst="rect">
            <a:avLst/>
          </a:prstGeom>
        </p:spPr>
        <p:txBody>
          <a:bodyPr wrap="squar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6" name="Rectangle 35"/>
          <p:cNvSpPr/>
          <p:nvPr userDrawn="1"/>
        </p:nvSpPr>
        <p:spPr>
          <a:xfrm>
            <a:off x="2587364" y="4115717"/>
            <a:ext cx="1914644" cy="16861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8" name="Rectangle 37"/>
          <p:cNvSpPr/>
          <p:nvPr userDrawn="1"/>
        </p:nvSpPr>
        <p:spPr>
          <a:xfrm>
            <a:off x="2587364" y="2362200"/>
            <a:ext cx="1914644" cy="16861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9" name="Picture Placeholder 7"/>
          <p:cNvSpPr>
            <a:spLocks noGrp="1"/>
          </p:cNvSpPr>
          <p:nvPr>
            <p:ph type="pic" sz="quarter" idx="18" hasCustomPrompt="1"/>
          </p:nvPr>
        </p:nvSpPr>
        <p:spPr>
          <a:xfrm>
            <a:off x="2640804" y="2415039"/>
            <a:ext cx="1810424" cy="1556303"/>
          </a:xfrm>
          <a:prstGeom prst="rect">
            <a:avLst/>
          </a:prstGeom>
          <a:ln>
            <a:noFill/>
          </a:ln>
        </p:spPr>
        <p:txBody>
          <a:bodyPr bIns="274320" anchor="b"/>
          <a:lstStyle>
            <a:lvl1pPr algn="ctr">
              <a:buNone/>
              <a:defRPr sz="1200">
                <a:solidFill>
                  <a:schemeClr val="bg1"/>
                </a:solidFill>
              </a:defRPr>
            </a:lvl1pPr>
          </a:lstStyle>
          <a:p>
            <a:r>
              <a:rPr lang="en-US" dirty="0" smtClean="0"/>
              <a:t>Image Holder</a:t>
            </a:r>
            <a:endParaRPr lang="en-US" dirty="0"/>
          </a:p>
        </p:txBody>
      </p:sp>
      <p:sp>
        <p:nvSpPr>
          <p:cNvPr id="40" name="Text Placeholder 3"/>
          <p:cNvSpPr>
            <a:spLocks noGrp="1"/>
          </p:cNvSpPr>
          <p:nvPr>
            <p:ph type="body" sz="half" idx="19"/>
          </p:nvPr>
        </p:nvSpPr>
        <p:spPr>
          <a:xfrm>
            <a:off x="2833928" y="4241586"/>
            <a:ext cx="1421516"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41" name="Text Placeholder 3"/>
          <p:cNvSpPr>
            <a:spLocks noGrp="1"/>
          </p:cNvSpPr>
          <p:nvPr>
            <p:ph type="body" sz="half" idx="20"/>
          </p:nvPr>
        </p:nvSpPr>
        <p:spPr>
          <a:xfrm>
            <a:off x="2693105" y="4616003"/>
            <a:ext cx="1703163" cy="1084892"/>
          </a:xfrm>
          <a:prstGeom prst="rect">
            <a:avLst/>
          </a:prstGeom>
        </p:spPr>
        <p:txBody>
          <a:bodyPr wrap="squar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6" name="Rectangle 45"/>
          <p:cNvSpPr/>
          <p:nvPr userDrawn="1"/>
        </p:nvSpPr>
        <p:spPr>
          <a:xfrm>
            <a:off x="4638575" y="4115717"/>
            <a:ext cx="1914644" cy="16861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7" name="Rectangle 46"/>
          <p:cNvSpPr/>
          <p:nvPr userDrawn="1"/>
        </p:nvSpPr>
        <p:spPr>
          <a:xfrm>
            <a:off x="4638575" y="2362200"/>
            <a:ext cx="1914644" cy="16861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8" name="Picture Placeholder 7"/>
          <p:cNvSpPr>
            <a:spLocks noGrp="1"/>
          </p:cNvSpPr>
          <p:nvPr>
            <p:ph type="pic" sz="quarter" idx="21" hasCustomPrompt="1"/>
          </p:nvPr>
        </p:nvSpPr>
        <p:spPr>
          <a:xfrm>
            <a:off x="4692015" y="2415039"/>
            <a:ext cx="1810424" cy="1556303"/>
          </a:xfrm>
          <a:prstGeom prst="rect">
            <a:avLst/>
          </a:prstGeom>
          <a:ln>
            <a:noFill/>
          </a:ln>
        </p:spPr>
        <p:txBody>
          <a:bodyPr bIns="274320" anchor="b"/>
          <a:lstStyle>
            <a:lvl1pPr algn="ctr">
              <a:buNone/>
              <a:defRPr sz="1200">
                <a:solidFill>
                  <a:schemeClr val="bg1"/>
                </a:solidFill>
              </a:defRPr>
            </a:lvl1pPr>
          </a:lstStyle>
          <a:p>
            <a:r>
              <a:rPr lang="en-US" dirty="0" smtClean="0"/>
              <a:t>Image Holder</a:t>
            </a:r>
            <a:endParaRPr lang="en-US" dirty="0"/>
          </a:p>
        </p:txBody>
      </p:sp>
      <p:sp>
        <p:nvSpPr>
          <p:cNvPr id="49" name="Text Placeholder 3"/>
          <p:cNvSpPr>
            <a:spLocks noGrp="1"/>
          </p:cNvSpPr>
          <p:nvPr>
            <p:ph type="body" sz="half" idx="22"/>
          </p:nvPr>
        </p:nvSpPr>
        <p:spPr>
          <a:xfrm>
            <a:off x="4885139" y="4241586"/>
            <a:ext cx="1421516"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50" name="Text Placeholder 3"/>
          <p:cNvSpPr>
            <a:spLocks noGrp="1"/>
          </p:cNvSpPr>
          <p:nvPr>
            <p:ph type="body" sz="half" idx="23"/>
          </p:nvPr>
        </p:nvSpPr>
        <p:spPr>
          <a:xfrm>
            <a:off x="4744316" y="4616003"/>
            <a:ext cx="1703163" cy="1084892"/>
          </a:xfrm>
          <a:prstGeom prst="rect">
            <a:avLst/>
          </a:prstGeom>
        </p:spPr>
        <p:txBody>
          <a:bodyPr wrap="squar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1" name="Rectangle 50"/>
          <p:cNvSpPr/>
          <p:nvPr userDrawn="1"/>
        </p:nvSpPr>
        <p:spPr>
          <a:xfrm>
            <a:off x="6679006" y="4115717"/>
            <a:ext cx="1914644" cy="1686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2" name="Rectangle 51"/>
          <p:cNvSpPr/>
          <p:nvPr userDrawn="1"/>
        </p:nvSpPr>
        <p:spPr>
          <a:xfrm>
            <a:off x="6679006" y="2362200"/>
            <a:ext cx="1914644" cy="1686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3" name="Picture Placeholder 7"/>
          <p:cNvSpPr>
            <a:spLocks noGrp="1"/>
          </p:cNvSpPr>
          <p:nvPr>
            <p:ph type="pic" sz="quarter" idx="24" hasCustomPrompt="1"/>
          </p:nvPr>
        </p:nvSpPr>
        <p:spPr>
          <a:xfrm>
            <a:off x="6732446" y="2415039"/>
            <a:ext cx="1810424" cy="1556303"/>
          </a:xfrm>
          <a:prstGeom prst="rect">
            <a:avLst/>
          </a:prstGeom>
          <a:ln>
            <a:noFill/>
          </a:ln>
        </p:spPr>
        <p:txBody>
          <a:bodyPr bIns="274320" anchor="b"/>
          <a:lstStyle>
            <a:lvl1pPr algn="ctr">
              <a:buNone/>
              <a:defRPr sz="1200">
                <a:solidFill>
                  <a:schemeClr val="bg1"/>
                </a:solidFill>
              </a:defRPr>
            </a:lvl1pPr>
          </a:lstStyle>
          <a:p>
            <a:r>
              <a:rPr lang="en-US" dirty="0" smtClean="0"/>
              <a:t>Image Holder</a:t>
            </a:r>
            <a:endParaRPr lang="en-US" dirty="0"/>
          </a:p>
        </p:txBody>
      </p:sp>
      <p:sp>
        <p:nvSpPr>
          <p:cNvPr id="54" name="Text Placeholder 3"/>
          <p:cNvSpPr>
            <a:spLocks noGrp="1"/>
          </p:cNvSpPr>
          <p:nvPr>
            <p:ph type="body" sz="half" idx="25"/>
          </p:nvPr>
        </p:nvSpPr>
        <p:spPr>
          <a:xfrm>
            <a:off x="6925570" y="4241586"/>
            <a:ext cx="1421516" cy="381730"/>
          </a:xfrm>
          <a:prstGeom prst="rect">
            <a:avLst/>
          </a:prstGeom>
        </p:spPr>
        <p:txBody>
          <a:bodyPr wrap="square" lIns="0" tIns="0" rIns="0" bIns="0" anchor="t">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55" name="Text Placeholder 3"/>
          <p:cNvSpPr>
            <a:spLocks noGrp="1"/>
          </p:cNvSpPr>
          <p:nvPr>
            <p:ph type="body" sz="half" idx="26"/>
          </p:nvPr>
        </p:nvSpPr>
        <p:spPr>
          <a:xfrm>
            <a:off x="6784747" y="4616003"/>
            <a:ext cx="1703163" cy="1084892"/>
          </a:xfrm>
          <a:prstGeom prst="rect">
            <a:avLst/>
          </a:prstGeom>
        </p:spPr>
        <p:txBody>
          <a:bodyPr wrap="squar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Tree>
    <p:extLst>
      <p:ext uri="{BB962C8B-B14F-4D97-AF65-F5344CB8AC3E}">
        <p14:creationId xmlns:p14="http://schemas.microsoft.com/office/powerpoint/2010/main" val="294969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outHorizontal)">
                                      <p:cBhvr>
                                        <p:cTn id="19" dur="500"/>
                                        <p:tgtEl>
                                          <p:spTgt spid="3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down)">
                                      <p:cBhvr>
                                        <p:cTn id="23" dur="500"/>
                                        <p:tgtEl>
                                          <p:spTgt spid="30"/>
                                        </p:tgtEl>
                                      </p:cBhvr>
                                    </p:animEffect>
                                  </p:childTnLst>
                                </p:cTn>
                              </p:par>
                            </p:childTnLst>
                          </p:cTn>
                        </p:par>
                        <p:par>
                          <p:cTn id="24" fill="hold">
                            <p:stCondLst>
                              <p:cond delay="2500"/>
                            </p:stCondLst>
                            <p:childTnLst>
                              <p:par>
                                <p:cTn id="25" presetID="22" presetClass="entr" presetSubtype="4" fill="hold" grpId="0" nodeType="afterEffect" nodePh="1">
                                  <p:stCondLst>
                                    <p:cond delay="0"/>
                                  </p:stCondLst>
                                  <p:endCondLst>
                                    <p:cond evt="begin" delay="0">
                                      <p:tn val="25"/>
                                    </p:cond>
                                  </p:endCondLst>
                                  <p:childTnLst>
                                    <p:set>
                                      <p:cBhvr>
                                        <p:cTn id="26" dur="1" fill="hold">
                                          <p:stCondLst>
                                            <p:cond delay="0"/>
                                          </p:stCondLst>
                                        </p:cTn>
                                        <p:tgtEl>
                                          <p:spTgt spid="34">
                                            <p:txEl>
                                              <p:pRg st="0" end="0"/>
                                            </p:txEl>
                                          </p:spTgt>
                                        </p:tgtEl>
                                        <p:attrNameLst>
                                          <p:attrName>style.visibility</p:attrName>
                                        </p:attrNameLst>
                                      </p:cBhvr>
                                      <p:to>
                                        <p:strVal val="visible"/>
                                      </p:to>
                                    </p:set>
                                    <p:animEffect transition="in" filter="wipe(down)">
                                      <p:cBhvr>
                                        <p:cTn id="27" dur="500"/>
                                        <p:tgtEl>
                                          <p:spTgt spid="34">
                                            <p:txEl>
                                              <p:pRg st="0" end="0"/>
                                            </p:txEl>
                                          </p:spTgt>
                                        </p:tgtEl>
                                      </p:cBhvr>
                                    </p:animEffect>
                                  </p:childTnLst>
                                </p:cTn>
                              </p:par>
                            </p:childTnLst>
                          </p:cTn>
                        </p:par>
                        <p:par>
                          <p:cTn id="28" fill="hold">
                            <p:stCondLst>
                              <p:cond delay="3000"/>
                            </p:stCondLst>
                            <p:childTnLst>
                              <p:par>
                                <p:cTn id="29" presetID="22" presetClass="entr" presetSubtype="4" fill="hold" grpId="0" nodeType="afterEffect" nodePh="1">
                                  <p:stCondLst>
                                    <p:cond delay="0"/>
                                  </p:stCondLst>
                                  <p:endCondLst>
                                    <p:cond evt="begin" delay="0">
                                      <p:tn val="29"/>
                                    </p:cond>
                                  </p:endCondLst>
                                  <p:childTnLst>
                                    <p:set>
                                      <p:cBhvr>
                                        <p:cTn id="30" dur="1" fill="hold">
                                          <p:stCondLst>
                                            <p:cond delay="0"/>
                                          </p:stCondLst>
                                        </p:cTn>
                                        <p:tgtEl>
                                          <p:spTgt spid="35">
                                            <p:txEl>
                                              <p:pRg st="0" end="0"/>
                                            </p:txEl>
                                          </p:spTgt>
                                        </p:tgtEl>
                                        <p:attrNameLst>
                                          <p:attrName>style.visibility</p:attrName>
                                        </p:attrNameLst>
                                      </p:cBhvr>
                                      <p:to>
                                        <p:strVal val="visible"/>
                                      </p:to>
                                    </p:set>
                                    <p:animEffect transition="in" filter="wipe(down)">
                                      <p:cBhvr>
                                        <p:cTn id="31" dur="500"/>
                                        <p:tgtEl>
                                          <p:spTgt spid="35">
                                            <p:txEl>
                                              <p:pRg st="0" end="0"/>
                                            </p:tx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cTn>
                              </p:par>
                            </p:childTnLst>
                          </p:cTn>
                        </p:par>
                        <p:par>
                          <p:cTn id="36" fill="hold">
                            <p:stCondLst>
                              <p:cond delay="4000"/>
                            </p:stCondLst>
                            <p:childTnLst>
                              <p:par>
                                <p:cTn id="37" presetID="16" presetClass="entr" presetSubtype="42"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arn(outHorizontal)">
                                      <p:cBhvr>
                                        <p:cTn id="39" dur="500"/>
                                        <p:tgtEl>
                                          <p:spTgt spid="39"/>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down)">
                                      <p:cBhvr>
                                        <p:cTn id="43" dur="500"/>
                                        <p:tgtEl>
                                          <p:spTgt spid="36"/>
                                        </p:tgtEl>
                                      </p:cBhvr>
                                    </p:animEffect>
                                  </p:childTnLst>
                                </p:cTn>
                              </p:par>
                            </p:childTnLst>
                          </p:cTn>
                        </p:par>
                        <p:par>
                          <p:cTn id="44" fill="hold">
                            <p:stCondLst>
                              <p:cond delay="5000"/>
                            </p:stCondLst>
                            <p:childTnLst>
                              <p:par>
                                <p:cTn id="45" presetID="22" presetClass="entr" presetSubtype="4" fill="hold" grpId="0" nodeType="afterEffect" nodePh="1">
                                  <p:stCondLst>
                                    <p:cond delay="0"/>
                                  </p:stCondLst>
                                  <p:endCondLst>
                                    <p:cond evt="begin" delay="0">
                                      <p:tn val="45"/>
                                    </p:cond>
                                  </p:end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wipe(down)">
                                      <p:cBhvr>
                                        <p:cTn id="47" dur="500"/>
                                        <p:tgtEl>
                                          <p:spTgt spid="40">
                                            <p:txEl>
                                              <p:pRg st="0" end="0"/>
                                            </p:txEl>
                                          </p:spTgt>
                                        </p:tgtEl>
                                      </p:cBhvr>
                                    </p:animEffect>
                                  </p:childTnLst>
                                </p:cTn>
                              </p:par>
                            </p:childTnLst>
                          </p:cTn>
                        </p:par>
                        <p:par>
                          <p:cTn id="48" fill="hold">
                            <p:stCondLst>
                              <p:cond delay="5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41">
                                            <p:txEl>
                                              <p:pRg st="0" end="0"/>
                                            </p:txEl>
                                          </p:spTgt>
                                        </p:tgtEl>
                                        <p:attrNameLst>
                                          <p:attrName>style.visibility</p:attrName>
                                        </p:attrNameLst>
                                      </p:cBhvr>
                                      <p:to>
                                        <p:strVal val="visible"/>
                                      </p:to>
                                    </p:set>
                                    <p:animEffect transition="in" filter="wipe(down)">
                                      <p:cBhvr>
                                        <p:cTn id="51" dur="500"/>
                                        <p:tgtEl>
                                          <p:spTgt spid="41">
                                            <p:txEl>
                                              <p:pRg st="0" end="0"/>
                                            </p:txEl>
                                          </p:spTgt>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down)">
                                      <p:cBhvr>
                                        <p:cTn id="55" dur="500"/>
                                        <p:tgtEl>
                                          <p:spTgt spid="47"/>
                                        </p:tgtEl>
                                      </p:cBhvr>
                                    </p:animEffect>
                                  </p:childTnLst>
                                </p:cTn>
                              </p:par>
                            </p:childTnLst>
                          </p:cTn>
                        </p:par>
                        <p:par>
                          <p:cTn id="56" fill="hold">
                            <p:stCondLst>
                              <p:cond delay="6500"/>
                            </p:stCondLst>
                            <p:childTnLst>
                              <p:par>
                                <p:cTn id="57" presetID="16" presetClass="entr" presetSubtype="42"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barn(outHorizontal)">
                                      <p:cBhvr>
                                        <p:cTn id="59" dur="500"/>
                                        <p:tgtEl>
                                          <p:spTgt spid="48"/>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down)">
                                      <p:cBhvr>
                                        <p:cTn id="63" dur="500"/>
                                        <p:tgtEl>
                                          <p:spTgt spid="46"/>
                                        </p:tgtEl>
                                      </p:cBhvr>
                                    </p:animEffect>
                                  </p:childTnLst>
                                </p:cTn>
                              </p:par>
                            </p:childTnLst>
                          </p:cTn>
                        </p:par>
                        <p:par>
                          <p:cTn id="64" fill="hold">
                            <p:stCondLst>
                              <p:cond delay="7500"/>
                            </p:stCondLst>
                            <p:childTnLst>
                              <p:par>
                                <p:cTn id="65" presetID="22" presetClass="entr" presetSubtype="4" fill="hold" grpId="0" nodeType="afterEffect" nodePh="1">
                                  <p:stCondLst>
                                    <p:cond delay="0"/>
                                  </p:stCondLst>
                                  <p:endCondLst>
                                    <p:cond evt="begin" delay="0">
                                      <p:tn val="65"/>
                                    </p:cond>
                                  </p:endCondLst>
                                  <p:childTnLst>
                                    <p:set>
                                      <p:cBhvr>
                                        <p:cTn id="66" dur="1" fill="hold">
                                          <p:stCondLst>
                                            <p:cond delay="0"/>
                                          </p:stCondLst>
                                        </p:cTn>
                                        <p:tgtEl>
                                          <p:spTgt spid="49">
                                            <p:txEl>
                                              <p:pRg st="0" end="0"/>
                                            </p:txEl>
                                          </p:spTgt>
                                        </p:tgtEl>
                                        <p:attrNameLst>
                                          <p:attrName>style.visibility</p:attrName>
                                        </p:attrNameLst>
                                      </p:cBhvr>
                                      <p:to>
                                        <p:strVal val="visible"/>
                                      </p:to>
                                    </p:set>
                                    <p:animEffect transition="in" filter="wipe(down)">
                                      <p:cBhvr>
                                        <p:cTn id="67" dur="500"/>
                                        <p:tgtEl>
                                          <p:spTgt spid="49">
                                            <p:txEl>
                                              <p:pRg st="0" end="0"/>
                                            </p:txEl>
                                          </p:spTgt>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50">
                                            <p:txEl>
                                              <p:pRg st="0" end="0"/>
                                            </p:txEl>
                                          </p:spTgt>
                                        </p:tgtEl>
                                        <p:attrNameLst>
                                          <p:attrName>style.visibility</p:attrName>
                                        </p:attrNameLst>
                                      </p:cBhvr>
                                      <p:to>
                                        <p:strVal val="visible"/>
                                      </p:to>
                                    </p:set>
                                    <p:animEffect transition="in" filter="wipe(down)">
                                      <p:cBhvr>
                                        <p:cTn id="71" dur="500"/>
                                        <p:tgtEl>
                                          <p:spTgt spid="50">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52"/>
                                        </p:tgtEl>
                                        <p:attrNameLst>
                                          <p:attrName>style.visibility</p:attrName>
                                        </p:attrNameLst>
                                      </p:cBhvr>
                                      <p:to>
                                        <p:strVal val="visible"/>
                                      </p:to>
                                    </p:set>
                                    <p:animEffect transition="in" filter="wipe(down)">
                                      <p:cBhvr>
                                        <p:cTn id="75" dur="500"/>
                                        <p:tgtEl>
                                          <p:spTgt spid="52"/>
                                        </p:tgtEl>
                                      </p:cBhvr>
                                    </p:animEffect>
                                  </p:childTnLst>
                                </p:cTn>
                              </p:par>
                            </p:childTnLst>
                          </p:cTn>
                        </p:par>
                        <p:par>
                          <p:cTn id="76" fill="hold">
                            <p:stCondLst>
                              <p:cond delay="9000"/>
                            </p:stCondLst>
                            <p:childTnLst>
                              <p:par>
                                <p:cTn id="77" presetID="16" presetClass="entr" presetSubtype="42"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barn(outHorizontal)">
                                      <p:cBhvr>
                                        <p:cTn id="79" dur="500"/>
                                        <p:tgtEl>
                                          <p:spTgt spid="53"/>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wipe(down)">
                                      <p:cBhvr>
                                        <p:cTn id="83" dur="500"/>
                                        <p:tgtEl>
                                          <p:spTgt spid="51"/>
                                        </p:tgtEl>
                                      </p:cBhvr>
                                    </p:animEffect>
                                  </p:childTnLst>
                                </p:cTn>
                              </p:par>
                            </p:childTnLst>
                          </p:cTn>
                        </p:par>
                        <p:par>
                          <p:cTn id="84" fill="hold">
                            <p:stCondLst>
                              <p:cond delay="10000"/>
                            </p:stCondLst>
                            <p:childTnLst>
                              <p:par>
                                <p:cTn id="85" presetID="22" presetClass="entr" presetSubtype="4" fill="hold" grpId="0" nodeType="afterEffect" nodePh="1">
                                  <p:stCondLst>
                                    <p:cond delay="0"/>
                                  </p:stCondLst>
                                  <p:endCondLst>
                                    <p:cond evt="begin" delay="0">
                                      <p:tn val="85"/>
                                    </p:cond>
                                  </p:endCondLst>
                                  <p:childTnLst>
                                    <p:set>
                                      <p:cBhvr>
                                        <p:cTn id="86" dur="1" fill="hold">
                                          <p:stCondLst>
                                            <p:cond delay="0"/>
                                          </p:stCondLst>
                                        </p:cTn>
                                        <p:tgtEl>
                                          <p:spTgt spid="54">
                                            <p:txEl>
                                              <p:pRg st="0" end="0"/>
                                            </p:txEl>
                                          </p:spTgt>
                                        </p:tgtEl>
                                        <p:attrNameLst>
                                          <p:attrName>style.visibility</p:attrName>
                                        </p:attrNameLst>
                                      </p:cBhvr>
                                      <p:to>
                                        <p:strVal val="visible"/>
                                      </p:to>
                                    </p:set>
                                    <p:animEffect transition="in" filter="wipe(down)">
                                      <p:cBhvr>
                                        <p:cTn id="87" dur="500"/>
                                        <p:tgtEl>
                                          <p:spTgt spid="54">
                                            <p:txEl>
                                              <p:pRg st="0" end="0"/>
                                            </p:txEl>
                                          </p:spTgt>
                                        </p:tgtEl>
                                      </p:cBhvr>
                                    </p:animEffect>
                                  </p:childTnLst>
                                </p:cTn>
                              </p:par>
                            </p:childTnLst>
                          </p:cTn>
                        </p:par>
                        <p:par>
                          <p:cTn id="88" fill="hold">
                            <p:stCondLst>
                              <p:cond delay="10500"/>
                            </p:stCondLst>
                            <p:childTnLst>
                              <p:par>
                                <p:cTn id="89" presetID="22" presetClass="entr" presetSubtype="4" fill="hold" grpId="0" nodeType="afterEffect" nodePh="1">
                                  <p:stCondLst>
                                    <p:cond delay="0"/>
                                  </p:stCondLst>
                                  <p:endCondLst>
                                    <p:cond evt="begin" delay="0">
                                      <p:tn val="89"/>
                                    </p:cond>
                                  </p:endCondLst>
                                  <p:childTnLst>
                                    <p:set>
                                      <p:cBhvr>
                                        <p:cTn id="90" dur="1" fill="hold">
                                          <p:stCondLst>
                                            <p:cond delay="0"/>
                                          </p:stCondLst>
                                        </p:cTn>
                                        <p:tgtEl>
                                          <p:spTgt spid="55">
                                            <p:txEl>
                                              <p:pRg st="0" end="0"/>
                                            </p:txEl>
                                          </p:spTgt>
                                        </p:tgtEl>
                                        <p:attrNameLst>
                                          <p:attrName>style.visibility</p:attrName>
                                        </p:attrNameLst>
                                      </p:cBhvr>
                                      <p:to>
                                        <p:strVal val="visible"/>
                                      </p:to>
                                    </p:set>
                                    <p:animEffect transition="in" filter="wipe(down)">
                                      <p:cBhvr>
                                        <p:cTn id="91"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0" grpId="0" animBg="1"/>
      <p:bldP spid="31" grpId="0" animBg="1"/>
      <p:bldP spid="32" grpId="0"/>
      <p:bldP spid="3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animBg="1"/>
      <p:bldP spid="38" grpId="0" animBg="1"/>
      <p:bldP spid="39" grpId="0"/>
      <p:bldP spid="4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wipe(down)">
                      <p:cBhvr>
                        <p:cTn dur="500"/>
                        <p:tgtEl>
                          <p:spTgt spid="40"/>
                        </p:tgtEl>
                      </p:cBhvr>
                    </p:animEffect>
                  </p:childTnLst>
                </p:cTn>
              </p:par>
            </p:tnLst>
          </p:tmpl>
        </p:tmplLst>
      </p:bldP>
      <p:bldP spid="4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wipe(down)">
                      <p:cBhvr>
                        <p:cTn dur="500"/>
                        <p:tgtEl>
                          <p:spTgt spid="41"/>
                        </p:tgtEl>
                      </p:cBhvr>
                    </p:animEffect>
                  </p:childTnLst>
                </p:cTn>
              </p:par>
            </p:tnLst>
          </p:tmpl>
        </p:tmplLst>
      </p:bldP>
      <p:bldP spid="46" grpId="0" animBg="1"/>
      <p:bldP spid="47" grpId="0" animBg="1"/>
      <p:bldP spid="48" grpId="0"/>
      <p:bldP spid="4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down)">
                      <p:cBhvr>
                        <p:cTn dur="500"/>
                        <p:tgtEl>
                          <p:spTgt spid="50"/>
                        </p:tgtEl>
                      </p:cBhvr>
                    </p:animEffect>
                  </p:childTnLst>
                </p:cTn>
              </p:par>
            </p:tnLst>
          </p:tmpl>
        </p:tmplLst>
      </p:bldP>
      <p:bldP spid="51" grpId="0" animBg="1"/>
      <p:bldP spid="52" grpId="0" animBg="1"/>
      <p:bldP spid="53" grpId="0"/>
      <p:bldP spid="5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Effect transition="in" filter="wipe(down)">
                      <p:cBhvr>
                        <p:cTn dur="500"/>
                        <p:tgtEl>
                          <p:spTgt spid="54"/>
                        </p:tgtEl>
                      </p:cBhvr>
                    </p:animEffect>
                  </p:childTnLst>
                </p:cTn>
              </p:par>
            </p:tnLst>
          </p:tmpl>
        </p:tmplLst>
      </p:bldP>
      <p:bldP spid="5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5"/>
                        </p:tgtEl>
                        <p:attrNameLst>
                          <p:attrName>style.visibility</p:attrName>
                        </p:attrNameLst>
                      </p:cBhvr>
                      <p:to>
                        <p:strVal val="visible"/>
                      </p:to>
                    </p:set>
                    <p:animEffect transition="in" filter="wipe(down)">
                      <p:cBhvr>
                        <p:cTn dur="500"/>
                        <p:tgtEl>
                          <p:spTgt spid="55"/>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m06">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0" name="Round Same Side Corner Rectangle 1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2" name="Picture Placeholder 7"/>
          <p:cNvSpPr>
            <a:spLocks noGrp="1"/>
          </p:cNvSpPr>
          <p:nvPr>
            <p:ph type="pic" sz="quarter" idx="22" hasCustomPrompt="1"/>
          </p:nvPr>
        </p:nvSpPr>
        <p:spPr>
          <a:xfrm>
            <a:off x="3352800" y="2057400"/>
            <a:ext cx="2438400" cy="2437670"/>
          </a:xfrm>
          <a:prstGeom prst="ellipse">
            <a:avLst/>
          </a:prstGeom>
          <a:ln w="28575">
            <a:solidFill>
              <a:schemeClr val="accent1"/>
            </a:solid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23" name="Text Placeholder 3"/>
          <p:cNvSpPr>
            <a:spLocks noGrp="1"/>
          </p:cNvSpPr>
          <p:nvPr>
            <p:ph type="body" sz="half" idx="16"/>
          </p:nvPr>
        </p:nvSpPr>
        <p:spPr>
          <a:xfrm>
            <a:off x="741295" y="4771795"/>
            <a:ext cx="1421516" cy="381730"/>
          </a:xfrm>
          <a:prstGeom prst="rect">
            <a:avLst/>
          </a:prstGeom>
        </p:spPr>
        <p:txBody>
          <a:bodyPr wrap="none" lIns="0" tIns="0" rIns="0" bIns="0" anchor="t">
            <a:noAutofit/>
          </a:bodyPr>
          <a:lstStyle>
            <a:lvl1pPr marL="0" indent="0" algn="ctr">
              <a:buNone/>
              <a:defRPr sz="1100" b="1" baseline="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4" name="Text Placeholder 3"/>
          <p:cNvSpPr>
            <a:spLocks noGrp="1"/>
          </p:cNvSpPr>
          <p:nvPr>
            <p:ph type="body" sz="half" idx="31"/>
          </p:nvPr>
        </p:nvSpPr>
        <p:spPr>
          <a:xfrm>
            <a:off x="2546030" y="5402175"/>
            <a:ext cx="1421516" cy="381730"/>
          </a:xfrm>
          <a:prstGeom prst="rect">
            <a:avLst/>
          </a:prstGeom>
        </p:spPr>
        <p:txBody>
          <a:bodyPr wrap="none" lIns="0" tIns="0" rIns="0" bIns="0" anchor="t">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5" name="Text Placeholder 3"/>
          <p:cNvSpPr>
            <a:spLocks noGrp="1"/>
          </p:cNvSpPr>
          <p:nvPr>
            <p:ph type="body" sz="half" idx="32"/>
          </p:nvPr>
        </p:nvSpPr>
        <p:spPr>
          <a:xfrm>
            <a:off x="5124638" y="5402175"/>
            <a:ext cx="1421516" cy="381730"/>
          </a:xfrm>
          <a:prstGeom prst="rect">
            <a:avLst/>
          </a:prstGeom>
        </p:spPr>
        <p:txBody>
          <a:bodyPr wrap="none" lIns="0" tIns="0" rIns="0" bIns="0" anchor="t">
            <a:noAutofit/>
          </a:bodyPr>
          <a:lstStyle>
            <a:lvl1pPr marL="0" indent="0" algn="ctr">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6" name="Text Placeholder 3"/>
          <p:cNvSpPr>
            <a:spLocks noGrp="1"/>
          </p:cNvSpPr>
          <p:nvPr>
            <p:ph type="body" sz="half" idx="33"/>
          </p:nvPr>
        </p:nvSpPr>
        <p:spPr>
          <a:xfrm>
            <a:off x="6934188" y="4771795"/>
            <a:ext cx="1421516" cy="381730"/>
          </a:xfrm>
          <a:prstGeom prst="rect">
            <a:avLst/>
          </a:prstGeom>
        </p:spPr>
        <p:txBody>
          <a:bodyPr wrap="none" lIns="0" tIns="0" rIns="0" bIns="0" anchor="t">
            <a:noAutofit/>
          </a:bodyPr>
          <a:lstStyle>
            <a:lvl1pPr marL="0" indent="0" algn="ctr">
              <a:buNone/>
              <a:defRPr sz="1100" b="1" baseline="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7" name="Text Placeholder 3"/>
          <p:cNvSpPr>
            <a:spLocks noGrp="1"/>
          </p:cNvSpPr>
          <p:nvPr>
            <p:ph type="body" sz="half" idx="34"/>
          </p:nvPr>
        </p:nvSpPr>
        <p:spPr>
          <a:xfrm>
            <a:off x="3858125" y="4876035"/>
            <a:ext cx="1421516" cy="381730"/>
          </a:xfrm>
          <a:prstGeom prst="rect">
            <a:avLst/>
          </a:prstGeom>
        </p:spPr>
        <p:txBody>
          <a:bodyPr wrap="none" lIns="0" tIns="0" rIns="0" bIns="0" anchor="t">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8" name="Picture Placeholder 7"/>
          <p:cNvSpPr>
            <a:spLocks noGrp="1"/>
          </p:cNvSpPr>
          <p:nvPr>
            <p:ph type="pic" sz="quarter" idx="10" hasCustomPrompt="1"/>
          </p:nvPr>
        </p:nvSpPr>
        <p:spPr>
          <a:xfrm>
            <a:off x="505649" y="2809772"/>
            <a:ext cx="1892808" cy="1892243"/>
          </a:xfrm>
          <a:prstGeom prst="ellipse">
            <a:avLst/>
          </a:prstGeom>
          <a:ln w="28575">
            <a:solidFill>
              <a:schemeClr val="accent5"/>
            </a:solid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5" name="Picture Placeholder 7"/>
          <p:cNvSpPr>
            <a:spLocks noGrp="1"/>
          </p:cNvSpPr>
          <p:nvPr>
            <p:ph type="pic" sz="quarter" idx="18" hasCustomPrompt="1"/>
          </p:nvPr>
        </p:nvSpPr>
        <p:spPr>
          <a:xfrm>
            <a:off x="2310384" y="3461807"/>
            <a:ext cx="1892808" cy="1892243"/>
          </a:xfrm>
          <a:prstGeom prst="ellipse">
            <a:avLst/>
          </a:prstGeom>
          <a:ln w="28575">
            <a:solidFill>
              <a:schemeClr val="accent2"/>
            </a:solid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6" name="Picture Placeholder 7"/>
          <p:cNvSpPr>
            <a:spLocks noGrp="1"/>
          </p:cNvSpPr>
          <p:nvPr>
            <p:ph type="pic" sz="quarter" idx="26" hasCustomPrompt="1"/>
          </p:nvPr>
        </p:nvSpPr>
        <p:spPr>
          <a:xfrm>
            <a:off x="4888992" y="3461807"/>
            <a:ext cx="1892808" cy="1892243"/>
          </a:xfrm>
          <a:prstGeom prst="ellipse">
            <a:avLst/>
          </a:prstGeom>
          <a:ln w="28575">
            <a:solidFill>
              <a:schemeClr val="accent3"/>
            </a:solid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7" name="Picture Placeholder 7"/>
          <p:cNvSpPr>
            <a:spLocks noGrp="1"/>
          </p:cNvSpPr>
          <p:nvPr>
            <p:ph type="pic" sz="quarter" idx="30" hasCustomPrompt="1"/>
          </p:nvPr>
        </p:nvSpPr>
        <p:spPr>
          <a:xfrm>
            <a:off x="6698542" y="2809772"/>
            <a:ext cx="1892808" cy="1892243"/>
          </a:xfrm>
          <a:prstGeom prst="ellipse">
            <a:avLst/>
          </a:prstGeom>
          <a:ln w="28575">
            <a:solidFill>
              <a:schemeClr val="accent6"/>
            </a:solid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53072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27">
                                            <p:txEl>
                                              <p:pRg st="0" end="0"/>
                                            </p:txEl>
                                          </p:spTgt>
                                        </p:tgtEl>
                                        <p:attrNameLst>
                                          <p:attrName>style.visibility</p:attrName>
                                        </p:attrNameLst>
                                      </p:cBhvr>
                                      <p:to>
                                        <p:strVal val="visible"/>
                                      </p:to>
                                    </p:set>
                                    <p:animEffect transition="in" filter="wipe(down)">
                                      <p:cBhvr>
                                        <p:cTn id="21" dur="500"/>
                                        <p:tgtEl>
                                          <p:spTgt spid="27">
                                            <p:txEl>
                                              <p:pRg st="0" end="0"/>
                                            </p:txEl>
                                          </p:spTgt>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childTnLst>
                          </p:cTn>
                        </p:par>
                        <p:par>
                          <p:cTn id="28" fill="hold">
                            <p:stCondLst>
                              <p:cond delay="2500"/>
                            </p:stCondLst>
                            <p:childTnLst>
                              <p:par>
                                <p:cTn id="29" presetID="22" presetClass="entr" presetSubtype="4" fill="hold" grpId="0" nodeType="afterEffect" nodePh="1">
                                  <p:stCondLst>
                                    <p:cond delay="0"/>
                                  </p:stCondLst>
                                  <p:endCondLst>
                                    <p:cond evt="begin" delay="0">
                                      <p:tn val="29"/>
                                    </p:cond>
                                  </p:endCondLst>
                                  <p:childTnLst>
                                    <p:set>
                                      <p:cBhvr>
                                        <p:cTn id="30" dur="1" fill="hold">
                                          <p:stCondLst>
                                            <p:cond delay="0"/>
                                          </p:stCondLst>
                                        </p:cTn>
                                        <p:tgtEl>
                                          <p:spTgt spid="24">
                                            <p:txEl>
                                              <p:pRg st="0" end="0"/>
                                            </p:txEl>
                                          </p:spTgt>
                                        </p:tgtEl>
                                        <p:attrNameLst>
                                          <p:attrName>style.visibility</p:attrName>
                                        </p:attrNameLst>
                                      </p:cBhvr>
                                      <p:to>
                                        <p:strVal val="visible"/>
                                      </p:to>
                                    </p:set>
                                    <p:animEffect transition="in" filter="wipe(down)">
                                      <p:cBhvr>
                                        <p:cTn id="31" dur="500"/>
                                        <p:tgtEl>
                                          <p:spTgt spid="24">
                                            <p:txEl>
                                              <p:pRg st="0" end="0"/>
                                            </p:txEl>
                                          </p:spTgt>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p:cTn id="35" dur="500" fill="hold"/>
                                        <p:tgtEl>
                                          <p:spTgt spid="36"/>
                                        </p:tgtEl>
                                        <p:attrNameLst>
                                          <p:attrName>ppt_w</p:attrName>
                                        </p:attrNameLst>
                                      </p:cBhvr>
                                      <p:tavLst>
                                        <p:tav tm="0">
                                          <p:val>
                                            <p:fltVal val="0"/>
                                          </p:val>
                                        </p:tav>
                                        <p:tav tm="100000">
                                          <p:val>
                                            <p:strVal val="#ppt_w"/>
                                          </p:val>
                                        </p:tav>
                                      </p:tavLst>
                                    </p:anim>
                                    <p:anim calcmode="lin" valueType="num">
                                      <p:cBhvr>
                                        <p:cTn id="36" dur="500" fill="hold"/>
                                        <p:tgtEl>
                                          <p:spTgt spid="36"/>
                                        </p:tgtEl>
                                        <p:attrNameLst>
                                          <p:attrName>ppt_h</p:attrName>
                                        </p:attrNameLst>
                                      </p:cBhvr>
                                      <p:tavLst>
                                        <p:tav tm="0">
                                          <p:val>
                                            <p:fltVal val="0"/>
                                          </p:val>
                                        </p:tav>
                                        <p:tav tm="100000">
                                          <p:val>
                                            <p:strVal val="#ppt_h"/>
                                          </p:val>
                                        </p:tav>
                                      </p:tavLst>
                                    </p:anim>
                                    <p:animEffect transition="in" filter="fade">
                                      <p:cBhvr>
                                        <p:cTn id="37" dur="500"/>
                                        <p:tgtEl>
                                          <p:spTgt spid="36"/>
                                        </p:tgtEl>
                                      </p:cBhvr>
                                    </p:animEffect>
                                  </p:childTnLst>
                                </p:cTn>
                              </p:par>
                            </p:childTnLst>
                          </p:cTn>
                        </p:par>
                        <p:par>
                          <p:cTn id="38" fill="hold">
                            <p:stCondLst>
                              <p:cond delay="3500"/>
                            </p:stCondLst>
                            <p:childTnLst>
                              <p:par>
                                <p:cTn id="39" presetID="22" presetClass="entr" presetSubtype="4" fill="hold" grpId="0" nodeType="afterEffect" nodePh="1">
                                  <p:stCondLst>
                                    <p:cond delay="0"/>
                                  </p:stCondLst>
                                  <p:endCondLst>
                                    <p:cond evt="begin" delay="0">
                                      <p:tn val="39"/>
                                    </p:cond>
                                  </p:endCondLst>
                                  <p:childTnLst>
                                    <p:set>
                                      <p:cBhvr>
                                        <p:cTn id="40" dur="1" fill="hold">
                                          <p:stCondLst>
                                            <p:cond delay="0"/>
                                          </p:stCondLst>
                                        </p:cTn>
                                        <p:tgtEl>
                                          <p:spTgt spid="25">
                                            <p:txEl>
                                              <p:pRg st="0" end="0"/>
                                            </p:txEl>
                                          </p:spTgt>
                                        </p:tgtEl>
                                        <p:attrNameLst>
                                          <p:attrName>style.visibility</p:attrName>
                                        </p:attrNameLst>
                                      </p:cBhvr>
                                      <p:to>
                                        <p:strVal val="visible"/>
                                      </p:to>
                                    </p:set>
                                    <p:animEffect transition="in" filter="wipe(down)">
                                      <p:cBhvr>
                                        <p:cTn id="41" dur="500"/>
                                        <p:tgtEl>
                                          <p:spTgt spid="25">
                                            <p:txEl>
                                              <p:pRg st="0" end="0"/>
                                            </p:txEl>
                                          </p:spTgt>
                                        </p:tgtEl>
                                      </p:cBhvr>
                                    </p:animEffect>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23">
                                            <p:txEl>
                                              <p:pRg st="0" end="0"/>
                                            </p:txEl>
                                          </p:spTgt>
                                        </p:tgtEl>
                                        <p:attrNameLst>
                                          <p:attrName>style.visibility</p:attrName>
                                        </p:attrNameLst>
                                      </p:cBhvr>
                                      <p:to>
                                        <p:strVal val="visible"/>
                                      </p:to>
                                    </p:set>
                                    <p:animEffect transition="in" filter="wipe(down)">
                                      <p:cBhvr>
                                        <p:cTn id="51" dur="500"/>
                                        <p:tgtEl>
                                          <p:spTgt spid="23">
                                            <p:txEl>
                                              <p:pRg st="0" end="0"/>
                                            </p:txEl>
                                          </p:spTgt>
                                        </p:tgtEl>
                                      </p:cBhvr>
                                    </p:animEffect>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p:cTn id="55" dur="500" fill="hold"/>
                                        <p:tgtEl>
                                          <p:spTgt spid="37"/>
                                        </p:tgtEl>
                                        <p:attrNameLst>
                                          <p:attrName>ppt_w</p:attrName>
                                        </p:attrNameLst>
                                      </p:cBhvr>
                                      <p:tavLst>
                                        <p:tav tm="0">
                                          <p:val>
                                            <p:fltVal val="0"/>
                                          </p:val>
                                        </p:tav>
                                        <p:tav tm="100000">
                                          <p:val>
                                            <p:strVal val="#ppt_w"/>
                                          </p:val>
                                        </p:tav>
                                      </p:tavLst>
                                    </p:anim>
                                    <p:anim calcmode="lin" valueType="num">
                                      <p:cBhvr>
                                        <p:cTn id="56" dur="500" fill="hold"/>
                                        <p:tgtEl>
                                          <p:spTgt spid="37"/>
                                        </p:tgtEl>
                                        <p:attrNameLst>
                                          <p:attrName>ppt_h</p:attrName>
                                        </p:attrNameLst>
                                      </p:cBhvr>
                                      <p:tavLst>
                                        <p:tav tm="0">
                                          <p:val>
                                            <p:fltVal val="0"/>
                                          </p:val>
                                        </p:tav>
                                        <p:tav tm="100000">
                                          <p:val>
                                            <p:strVal val="#ppt_h"/>
                                          </p:val>
                                        </p:tav>
                                      </p:tavLst>
                                    </p:anim>
                                    <p:animEffect transition="in" filter="fade">
                                      <p:cBhvr>
                                        <p:cTn id="57" dur="500"/>
                                        <p:tgtEl>
                                          <p:spTgt spid="37"/>
                                        </p:tgtEl>
                                      </p:cBhvr>
                                    </p:animEffect>
                                  </p:childTnLst>
                                </p:cTn>
                              </p:par>
                            </p:childTnLst>
                          </p:cTn>
                        </p:par>
                        <p:par>
                          <p:cTn id="58" fill="hold">
                            <p:stCondLst>
                              <p:cond delay="5500"/>
                            </p:stCondLst>
                            <p:childTnLst>
                              <p:par>
                                <p:cTn id="59" presetID="22" presetClass="entr" presetSubtype="4" fill="hold" grpId="0" nodeType="afterEffect" nodePh="1">
                                  <p:stCondLst>
                                    <p:cond delay="0"/>
                                  </p:stCondLst>
                                  <p:endCondLst>
                                    <p:cond evt="begin" delay="0">
                                      <p:tn val="59"/>
                                    </p:cond>
                                  </p:endCondLst>
                                  <p:childTnLst>
                                    <p:set>
                                      <p:cBhvr>
                                        <p:cTn id="60" dur="1" fill="hold">
                                          <p:stCondLst>
                                            <p:cond delay="0"/>
                                          </p:stCondLst>
                                        </p:cTn>
                                        <p:tgtEl>
                                          <p:spTgt spid="26">
                                            <p:txEl>
                                              <p:pRg st="0" end="0"/>
                                            </p:txEl>
                                          </p:spTgt>
                                        </p:tgtEl>
                                        <p:attrNameLst>
                                          <p:attrName>style.visibility</p:attrName>
                                        </p:attrNameLst>
                                      </p:cBhvr>
                                      <p:to>
                                        <p:strVal val="visible"/>
                                      </p:to>
                                    </p:set>
                                    <p:animEffect transition="in" filter="wipe(down)">
                                      <p:cBhvr>
                                        <p:cTn id="61"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2" grpId="0" animBg="1"/>
      <p:bldP spid="2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P spid="2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down)">
                      <p:cBhvr>
                        <p:cTn dur="500"/>
                        <p:tgtEl>
                          <p:spTgt spid="25"/>
                        </p:tgtEl>
                      </p:cBhvr>
                    </p:animEffect>
                  </p:childTnLst>
                </p:cTn>
              </p:par>
            </p:tnLst>
          </p:tmpl>
        </p:tmplLst>
      </p:bldP>
      <p:bldP spid="2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Effect transition="in" filter="wipe(down)">
                      <p:cBhvr>
                        <p:cTn dur="500"/>
                        <p:tgtEl>
                          <p:spTgt spid="26"/>
                        </p:tgtEl>
                      </p:cBhvr>
                    </p:animEffect>
                  </p:childTnLst>
                </p:cTn>
              </p:par>
            </p:tnLst>
          </p:tmpl>
        </p:tmplLst>
      </p:bldP>
      <p:bldP spid="2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P spid="28" grpId="0" animBg="1"/>
      <p:bldP spid="35" grpId="0" animBg="1"/>
      <p:bldP spid="36" grpId="0" animBg="1"/>
      <p:bldP spid="37"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07">
    <p:spTree>
      <p:nvGrpSpPr>
        <p:cNvPr id="1" name=""/>
        <p:cNvGrpSpPr/>
        <p:nvPr/>
      </p:nvGrpSpPr>
      <p:grpSpPr>
        <a:xfrm>
          <a:off x="0" y="0"/>
          <a:ext cx="0" cy="0"/>
          <a:chOff x="0" y="0"/>
          <a:chExt cx="0" cy="0"/>
        </a:xfrm>
      </p:grpSpPr>
      <p:sp>
        <p:nvSpPr>
          <p:cNvPr id="24"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5"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6" name="Round Same Side Corner Rectangle 25"/>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7"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8" name="Text Placeholder 3"/>
          <p:cNvSpPr>
            <a:spLocks noGrp="1"/>
          </p:cNvSpPr>
          <p:nvPr>
            <p:ph type="body" sz="half" idx="16"/>
          </p:nvPr>
        </p:nvSpPr>
        <p:spPr>
          <a:xfrm>
            <a:off x="1725836" y="2504409"/>
            <a:ext cx="1388839" cy="381730"/>
          </a:xfrm>
          <a:prstGeom prst="rect">
            <a:avLst/>
          </a:prstGeom>
        </p:spPr>
        <p:txBody>
          <a:bodyPr wrap="square" lIns="0" tIns="0" rIns="0" bIns="0" anchor="t">
            <a:noAutofit/>
          </a:bodyPr>
          <a:lstStyle>
            <a:lvl1pPr marL="0" indent="0" algn="l">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9" name="Picture Placeholder 7"/>
          <p:cNvSpPr>
            <a:spLocks noGrp="1"/>
          </p:cNvSpPr>
          <p:nvPr>
            <p:ph type="pic" sz="quarter" idx="10" hasCustomPrompt="1"/>
          </p:nvPr>
        </p:nvSpPr>
        <p:spPr>
          <a:xfrm>
            <a:off x="449487" y="2523660"/>
            <a:ext cx="1169764" cy="1169415"/>
          </a:xfrm>
          <a:prstGeom prst="teardrop">
            <a:avLst/>
          </a:prstGeom>
          <a:ln w="28575">
            <a:solidFill>
              <a:schemeClr val="accent1"/>
            </a:solidFill>
          </a:ln>
        </p:spPr>
        <p:txBody>
          <a:bodyPr bIns="182880" anchor="b"/>
          <a:lstStyle>
            <a:lvl1pPr algn="ctr">
              <a:buNone/>
              <a:defRPr sz="900">
                <a:solidFill>
                  <a:schemeClr val="tx1">
                    <a:lumMod val="50000"/>
                    <a:lumOff val="50000"/>
                  </a:schemeClr>
                </a:solidFill>
              </a:defRPr>
            </a:lvl1pPr>
          </a:lstStyle>
          <a:p>
            <a:r>
              <a:rPr lang="en-US" dirty="0" smtClean="0"/>
              <a:t>Image Holder</a:t>
            </a:r>
            <a:endParaRPr lang="en-US" dirty="0"/>
          </a:p>
        </p:txBody>
      </p:sp>
      <p:sp>
        <p:nvSpPr>
          <p:cNvPr id="33" name="Text Placeholder 3"/>
          <p:cNvSpPr>
            <a:spLocks noGrp="1"/>
          </p:cNvSpPr>
          <p:nvPr>
            <p:ph type="body" sz="half" idx="15"/>
          </p:nvPr>
        </p:nvSpPr>
        <p:spPr>
          <a:xfrm>
            <a:off x="1725836" y="2917326"/>
            <a:ext cx="1388839" cy="857858"/>
          </a:xfrm>
          <a:prstGeom prst="rect">
            <a:avLst/>
          </a:prstGeom>
        </p:spPr>
        <p:txBody>
          <a:bodyPr wrap="square" lIns="0" tIns="0" rIns="0" bIns="0" anchor="t">
            <a:noAutofit/>
          </a:bodyPr>
          <a:lstStyle>
            <a:lvl1pPr marL="0" indent="0" algn="l">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4" name="Text Placeholder 3"/>
          <p:cNvSpPr>
            <a:spLocks noGrp="1"/>
          </p:cNvSpPr>
          <p:nvPr>
            <p:ph type="body" sz="half" idx="17"/>
          </p:nvPr>
        </p:nvSpPr>
        <p:spPr>
          <a:xfrm>
            <a:off x="4486274" y="2504409"/>
            <a:ext cx="1388839" cy="381730"/>
          </a:xfrm>
          <a:prstGeom prst="rect">
            <a:avLst/>
          </a:prstGeom>
        </p:spPr>
        <p:txBody>
          <a:bodyPr wrap="square" lIns="0" tIns="0" rIns="0" bIns="0" anchor="t">
            <a:noAutofit/>
          </a:bodyPr>
          <a:lstStyle>
            <a:lvl1pPr marL="0" indent="0" algn="l">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5" name="Picture Placeholder 7"/>
          <p:cNvSpPr>
            <a:spLocks noGrp="1"/>
          </p:cNvSpPr>
          <p:nvPr>
            <p:ph type="pic" sz="quarter" idx="18" hasCustomPrompt="1"/>
          </p:nvPr>
        </p:nvSpPr>
        <p:spPr>
          <a:xfrm>
            <a:off x="3209925" y="2523660"/>
            <a:ext cx="1169764" cy="1169415"/>
          </a:xfrm>
          <a:prstGeom prst="teardrop">
            <a:avLst/>
          </a:prstGeom>
          <a:ln w="28575">
            <a:solidFill>
              <a:schemeClr val="accent2"/>
            </a:solidFill>
          </a:ln>
        </p:spPr>
        <p:txBody>
          <a:bodyPr bIns="182880" anchor="b"/>
          <a:lstStyle>
            <a:lvl1pPr algn="ctr">
              <a:buNone/>
              <a:defRPr sz="900">
                <a:solidFill>
                  <a:schemeClr val="tx1">
                    <a:lumMod val="50000"/>
                    <a:lumOff val="50000"/>
                  </a:schemeClr>
                </a:solidFill>
              </a:defRPr>
            </a:lvl1pPr>
          </a:lstStyle>
          <a:p>
            <a:r>
              <a:rPr lang="en-US" dirty="0" smtClean="0"/>
              <a:t>Image Holder</a:t>
            </a:r>
            <a:endParaRPr lang="en-US" dirty="0"/>
          </a:p>
        </p:txBody>
      </p:sp>
      <p:sp>
        <p:nvSpPr>
          <p:cNvPr id="36" name="Text Placeholder 3"/>
          <p:cNvSpPr>
            <a:spLocks noGrp="1"/>
          </p:cNvSpPr>
          <p:nvPr>
            <p:ph type="body" sz="half" idx="19"/>
          </p:nvPr>
        </p:nvSpPr>
        <p:spPr>
          <a:xfrm>
            <a:off x="4486274" y="2917326"/>
            <a:ext cx="1388839" cy="857858"/>
          </a:xfrm>
          <a:prstGeom prst="rect">
            <a:avLst/>
          </a:prstGeom>
        </p:spPr>
        <p:txBody>
          <a:bodyPr wrap="square" lIns="0" tIns="0" rIns="0" bIns="0" anchor="t">
            <a:noAutofit/>
          </a:bodyPr>
          <a:lstStyle>
            <a:lvl1pPr marL="0" indent="0" algn="l">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7" name="Text Placeholder 3"/>
          <p:cNvSpPr>
            <a:spLocks noGrp="1"/>
          </p:cNvSpPr>
          <p:nvPr>
            <p:ph type="body" sz="half" idx="20"/>
          </p:nvPr>
        </p:nvSpPr>
        <p:spPr>
          <a:xfrm>
            <a:off x="7248524" y="2504409"/>
            <a:ext cx="1388839" cy="381730"/>
          </a:xfrm>
          <a:prstGeom prst="rect">
            <a:avLst/>
          </a:prstGeom>
        </p:spPr>
        <p:txBody>
          <a:bodyPr wrap="square" lIns="0" tIns="0" rIns="0" bIns="0" anchor="t">
            <a:noAutofit/>
          </a:bodyPr>
          <a:lstStyle>
            <a:lvl1pPr marL="0" indent="0" algn="l">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38" name="Picture Placeholder 7"/>
          <p:cNvSpPr>
            <a:spLocks noGrp="1"/>
          </p:cNvSpPr>
          <p:nvPr>
            <p:ph type="pic" sz="quarter" idx="21" hasCustomPrompt="1"/>
          </p:nvPr>
        </p:nvSpPr>
        <p:spPr>
          <a:xfrm>
            <a:off x="5972175" y="2523660"/>
            <a:ext cx="1169764" cy="1169415"/>
          </a:xfrm>
          <a:prstGeom prst="teardrop">
            <a:avLst/>
          </a:prstGeom>
          <a:ln w="28575">
            <a:solidFill>
              <a:schemeClr val="accent3"/>
            </a:solidFill>
          </a:ln>
        </p:spPr>
        <p:txBody>
          <a:bodyPr bIns="182880" anchor="b"/>
          <a:lstStyle>
            <a:lvl1pPr algn="ctr">
              <a:buNone/>
              <a:defRPr sz="900">
                <a:solidFill>
                  <a:schemeClr val="tx1">
                    <a:lumMod val="50000"/>
                    <a:lumOff val="50000"/>
                  </a:schemeClr>
                </a:solidFill>
              </a:defRPr>
            </a:lvl1pPr>
          </a:lstStyle>
          <a:p>
            <a:r>
              <a:rPr lang="en-US" dirty="0" smtClean="0"/>
              <a:t>Image Holder</a:t>
            </a:r>
            <a:endParaRPr lang="en-US" dirty="0"/>
          </a:p>
        </p:txBody>
      </p:sp>
      <p:sp>
        <p:nvSpPr>
          <p:cNvPr id="39" name="Text Placeholder 3"/>
          <p:cNvSpPr>
            <a:spLocks noGrp="1"/>
          </p:cNvSpPr>
          <p:nvPr>
            <p:ph type="body" sz="half" idx="22"/>
          </p:nvPr>
        </p:nvSpPr>
        <p:spPr>
          <a:xfrm>
            <a:off x="7248524" y="2917326"/>
            <a:ext cx="1388839" cy="857858"/>
          </a:xfrm>
          <a:prstGeom prst="rect">
            <a:avLst/>
          </a:prstGeom>
        </p:spPr>
        <p:txBody>
          <a:bodyPr wrap="square" lIns="0" tIns="0" rIns="0" bIns="0" anchor="t">
            <a:noAutofit/>
          </a:bodyPr>
          <a:lstStyle>
            <a:lvl1pPr marL="0" indent="0" algn="l">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0" name="Text Placeholder 3"/>
          <p:cNvSpPr>
            <a:spLocks noGrp="1"/>
          </p:cNvSpPr>
          <p:nvPr>
            <p:ph type="body" sz="half" idx="23"/>
          </p:nvPr>
        </p:nvSpPr>
        <p:spPr>
          <a:xfrm>
            <a:off x="1725836" y="4038541"/>
            <a:ext cx="1388839" cy="381730"/>
          </a:xfrm>
          <a:prstGeom prst="rect">
            <a:avLst/>
          </a:prstGeom>
        </p:spPr>
        <p:txBody>
          <a:bodyPr wrap="square" lIns="0" tIns="0" rIns="0" bIns="0" anchor="t">
            <a:noAutofit/>
          </a:bodyPr>
          <a:lstStyle>
            <a:lvl1pPr marL="0" indent="0" algn="l">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41" name="Picture Placeholder 7"/>
          <p:cNvSpPr>
            <a:spLocks noGrp="1"/>
          </p:cNvSpPr>
          <p:nvPr>
            <p:ph type="pic" sz="quarter" idx="24" hasCustomPrompt="1"/>
          </p:nvPr>
        </p:nvSpPr>
        <p:spPr>
          <a:xfrm>
            <a:off x="449487" y="4057792"/>
            <a:ext cx="1169764" cy="1169415"/>
          </a:xfrm>
          <a:prstGeom prst="teardrop">
            <a:avLst/>
          </a:prstGeom>
          <a:ln w="28575">
            <a:solidFill>
              <a:schemeClr val="accent4"/>
            </a:solidFill>
          </a:ln>
        </p:spPr>
        <p:txBody>
          <a:bodyPr bIns="182880" anchor="b"/>
          <a:lstStyle>
            <a:lvl1pPr algn="ctr">
              <a:buNone/>
              <a:defRPr sz="900">
                <a:solidFill>
                  <a:schemeClr val="tx1">
                    <a:lumMod val="50000"/>
                    <a:lumOff val="50000"/>
                  </a:schemeClr>
                </a:solidFill>
              </a:defRPr>
            </a:lvl1pPr>
          </a:lstStyle>
          <a:p>
            <a:r>
              <a:rPr lang="en-US" dirty="0" smtClean="0"/>
              <a:t>Image Holder</a:t>
            </a:r>
            <a:endParaRPr lang="en-US" dirty="0"/>
          </a:p>
        </p:txBody>
      </p:sp>
      <p:sp>
        <p:nvSpPr>
          <p:cNvPr id="46" name="Text Placeholder 3"/>
          <p:cNvSpPr>
            <a:spLocks noGrp="1"/>
          </p:cNvSpPr>
          <p:nvPr>
            <p:ph type="body" sz="half" idx="25"/>
          </p:nvPr>
        </p:nvSpPr>
        <p:spPr>
          <a:xfrm>
            <a:off x="1725836" y="4451458"/>
            <a:ext cx="1388839" cy="857858"/>
          </a:xfrm>
          <a:prstGeom prst="rect">
            <a:avLst/>
          </a:prstGeom>
        </p:spPr>
        <p:txBody>
          <a:bodyPr wrap="square" lIns="0" tIns="0" rIns="0" bIns="0" anchor="t">
            <a:noAutofit/>
          </a:bodyPr>
          <a:lstStyle>
            <a:lvl1pPr marL="0" indent="0" algn="l">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7" name="Text Placeholder 3"/>
          <p:cNvSpPr>
            <a:spLocks noGrp="1"/>
          </p:cNvSpPr>
          <p:nvPr>
            <p:ph type="body" sz="half" idx="26"/>
          </p:nvPr>
        </p:nvSpPr>
        <p:spPr>
          <a:xfrm>
            <a:off x="4486274" y="4038541"/>
            <a:ext cx="1388839" cy="381730"/>
          </a:xfrm>
          <a:prstGeom prst="rect">
            <a:avLst/>
          </a:prstGeom>
        </p:spPr>
        <p:txBody>
          <a:bodyPr wrap="square" lIns="0" tIns="0" rIns="0" bIns="0" anchor="t">
            <a:noAutofit/>
          </a:bodyPr>
          <a:lstStyle>
            <a:lvl1pPr marL="0" indent="0" algn="l">
              <a:buNone/>
              <a:defRPr sz="1100" b="1" baseline="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48" name="Picture Placeholder 7"/>
          <p:cNvSpPr>
            <a:spLocks noGrp="1"/>
          </p:cNvSpPr>
          <p:nvPr>
            <p:ph type="pic" sz="quarter" idx="27" hasCustomPrompt="1"/>
          </p:nvPr>
        </p:nvSpPr>
        <p:spPr>
          <a:xfrm>
            <a:off x="3209925" y="4057792"/>
            <a:ext cx="1169764" cy="1169415"/>
          </a:xfrm>
          <a:prstGeom prst="teardrop">
            <a:avLst/>
          </a:prstGeom>
          <a:ln w="28575">
            <a:solidFill>
              <a:schemeClr val="accent5"/>
            </a:solidFill>
          </a:ln>
        </p:spPr>
        <p:txBody>
          <a:bodyPr bIns="182880" anchor="b"/>
          <a:lstStyle>
            <a:lvl1pPr algn="ctr">
              <a:buNone/>
              <a:defRPr sz="900">
                <a:solidFill>
                  <a:schemeClr val="tx1">
                    <a:lumMod val="50000"/>
                    <a:lumOff val="50000"/>
                  </a:schemeClr>
                </a:solidFill>
              </a:defRPr>
            </a:lvl1pPr>
          </a:lstStyle>
          <a:p>
            <a:r>
              <a:rPr lang="en-US" dirty="0" smtClean="0"/>
              <a:t>Image Holder</a:t>
            </a:r>
            <a:endParaRPr lang="en-US" dirty="0"/>
          </a:p>
        </p:txBody>
      </p:sp>
      <p:sp>
        <p:nvSpPr>
          <p:cNvPr id="49" name="Text Placeholder 3"/>
          <p:cNvSpPr>
            <a:spLocks noGrp="1"/>
          </p:cNvSpPr>
          <p:nvPr>
            <p:ph type="body" sz="half" idx="28"/>
          </p:nvPr>
        </p:nvSpPr>
        <p:spPr>
          <a:xfrm>
            <a:off x="4486274" y="4451458"/>
            <a:ext cx="1388839" cy="857858"/>
          </a:xfrm>
          <a:prstGeom prst="rect">
            <a:avLst/>
          </a:prstGeom>
        </p:spPr>
        <p:txBody>
          <a:bodyPr wrap="square" lIns="0" tIns="0" rIns="0" bIns="0" anchor="t">
            <a:noAutofit/>
          </a:bodyPr>
          <a:lstStyle>
            <a:lvl1pPr marL="0" indent="0" algn="l">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0" name="Text Placeholder 3"/>
          <p:cNvSpPr>
            <a:spLocks noGrp="1"/>
          </p:cNvSpPr>
          <p:nvPr>
            <p:ph type="body" sz="half" idx="29"/>
          </p:nvPr>
        </p:nvSpPr>
        <p:spPr>
          <a:xfrm>
            <a:off x="7248524" y="4038541"/>
            <a:ext cx="1388839" cy="381730"/>
          </a:xfrm>
          <a:prstGeom prst="rect">
            <a:avLst/>
          </a:prstGeom>
        </p:spPr>
        <p:txBody>
          <a:bodyPr wrap="square" lIns="0" tIns="0" rIns="0" bIns="0" anchor="t">
            <a:noAutofit/>
          </a:bodyPr>
          <a:lstStyle>
            <a:lvl1pPr marL="0" indent="0" algn="l">
              <a:buNone/>
              <a:defRPr sz="1100" b="1" baseline="0">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51" name="Picture Placeholder 7"/>
          <p:cNvSpPr>
            <a:spLocks noGrp="1"/>
          </p:cNvSpPr>
          <p:nvPr>
            <p:ph type="pic" sz="quarter" idx="30" hasCustomPrompt="1"/>
          </p:nvPr>
        </p:nvSpPr>
        <p:spPr>
          <a:xfrm>
            <a:off x="5972175" y="4057792"/>
            <a:ext cx="1169764" cy="1169415"/>
          </a:xfrm>
          <a:prstGeom prst="teardrop">
            <a:avLst/>
          </a:prstGeom>
          <a:ln w="28575">
            <a:solidFill>
              <a:schemeClr val="accent6"/>
            </a:solidFill>
          </a:ln>
        </p:spPr>
        <p:txBody>
          <a:bodyPr bIns="182880" anchor="b"/>
          <a:lstStyle>
            <a:lvl1pPr algn="ctr">
              <a:buNone/>
              <a:defRPr sz="900">
                <a:solidFill>
                  <a:schemeClr val="tx1">
                    <a:lumMod val="50000"/>
                    <a:lumOff val="50000"/>
                  </a:schemeClr>
                </a:solidFill>
              </a:defRPr>
            </a:lvl1pPr>
          </a:lstStyle>
          <a:p>
            <a:r>
              <a:rPr lang="en-US" dirty="0" smtClean="0"/>
              <a:t>Image Holder</a:t>
            </a:r>
            <a:endParaRPr lang="en-US" dirty="0"/>
          </a:p>
        </p:txBody>
      </p:sp>
      <p:sp>
        <p:nvSpPr>
          <p:cNvPr id="52" name="Text Placeholder 3"/>
          <p:cNvSpPr>
            <a:spLocks noGrp="1"/>
          </p:cNvSpPr>
          <p:nvPr>
            <p:ph type="body" sz="half" idx="31"/>
          </p:nvPr>
        </p:nvSpPr>
        <p:spPr>
          <a:xfrm>
            <a:off x="7248524" y="4451458"/>
            <a:ext cx="1388839" cy="857858"/>
          </a:xfrm>
          <a:prstGeom prst="rect">
            <a:avLst/>
          </a:prstGeom>
        </p:spPr>
        <p:txBody>
          <a:bodyPr wrap="square" lIns="0" tIns="0" rIns="0" bIns="0" anchor="t">
            <a:noAutofit/>
          </a:bodyPr>
          <a:lstStyle>
            <a:lvl1pPr marL="0" indent="0" algn="l">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Tree>
    <p:extLst>
      <p:ext uri="{BB962C8B-B14F-4D97-AF65-F5344CB8AC3E}">
        <p14:creationId xmlns:p14="http://schemas.microsoft.com/office/powerpoint/2010/main" val="38252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xEl>
                                              <p:pRg st="0" end="0"/>
                                            </p:txEl>
                                          </p:spTgt>
                                        </p:tgtEl>
                                        <p:attrNameLst>
                                          <p:attrName>style.visibility</p:attrName>
                                        </p:attrNameLst>
                                      </p:cBhvr>
                                      <p:to>
                                        <p:strVal val="visible"/>
                                      </p:to>
                                    </p:set>
                                    <p:animEffect transition="in" filter="fade">
                                      <p:cBhvr>
                                        <p:cTn id="11" dur="500"/>
                                        <p:tgtEl>
                                          <p:spTgt spid="25">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p:cTn id="15" dur="500" fill="hold"/>
                                        <p:tgtEl>
                                          <p:spTgt spid="29"/>
                                        </p:tgtEl>
                                        <p:attrNameLst>
                                          <p:attrName>ppt_w</p:attrName>
                                        </p:attrNameLst>
                                      </p:cBhvr>
                                      <p:tavLst>
                                        <p:tav tm="0">
                                          <p:val>
                                            <p:fltVal val="0"/>
                                          </p:val>
                                        </p:tav>
                                        <p:tav tm="100000">
                                          <p:val>
                                            <p:strVal val="#ppt_w"/>
                                          </p:val>
                                        </p:tav>
                                      </p:tavLst>
                                    </p:anim>
                                    <p:anim calcmode="lin" valueType="num">
                                      <p:cBhvr>
                                        <p:cTn id="16" dur="500" fill="hold"/>
                                        <p:tgtEl>
                                          <p:spTgt spid="29"/>
                                        </p:tgtEl>
                                        <p:attrNameLst>
                                          <p:attrName>ppt_h</p:attrName>
                                        </p:attrNameLst>
                                      </p:cBhvr>
                                      <p:tavLst>
                                        <p:tav tm="0">
                                          <p:val>
                                            <p:fltVal val="0"/>
                                          </p:val>
                                        </p:tav>
                                        <p:tav tm="100000">
                                          <p:val>
                                            <p:strVal val="#ppt_h"/>
                                          </p:val>
                                        </p:tav>
                                      </p:tavLst>
                                    </p:anim>
                                    <p:animEffect transition="in" filter="fade">
                                      <p:cBhvr>
                                        <p:cTn id="17" dur="500"/>
                                        <p:tgtEl>
                                          <p:spTgt spid="29"/>
                                        </p:tgtEl>
                                      </p:cBhvr>
                                    </p:animEffect>
                                  </p:childTnLst>
                                </p:cTn>
                              </p:par>
                            </p:childTnLst>
                          </p:cTn>
                        </p:par>
                        <p:par>
                          <p:cTn id="18" fill="hold">
                            <p:stCondLst>
                              <p:cond delay="1500"/>
                            </p:stCondLst>
                            <p:childTnLst>
                              <p:par>
                                <p:cTn id="19" presetID="22" presetClass="entr" presetSubtype="4" fill="hold" grpId="0" nodeType="afterEffect" nodePh="1">
                                  <p:stCondLst>
                                    <p:cond delay="0"/>
                                  </p:stCondLst>
                                  <p:endCondLst>
                                    <p:cond evt="begin" delay="0">
                                      <p:tn val="19"/>
                                    </p:cond>
                                  </p:endCondLst>
                                  <p:childTnLst>
                                    <p:set>
                                      <p:cBhvr>
                                        <p:cTn id="20" dur="1" fill="hold">
                                          <p:stCondLst>
                                            <p:cond delay="0"/>
                                          </p:stCondLst>
                                        </p:cTn>
                                        <p:tgtEl>
                                          <p:spTgt spid="28">
                                            <p:txEl>
                                              <p:pRg st="0" end="0"/>
                                            </p:txEl>
                                          </p:spTgt>
                                        </p:tgtEl>
                                        <p:attrNameLst>
                                          <p:attrName>style.visibility</p:attrName>
                                        </p:attrNameLst>
                                      </p:cBhvr>
                                      <p:to>
                                        <p:strVal val="visible"/>
                                      </p:to>
                                    </p:set>
                                    <p:animEffect transition="in" filter="wipe(down)">
                                      <p:cBhvr>
                                        <p:cTn id="21" dur="500"/>
                                        <p:tgtEl>
                                          <p:spTgt spid="28">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33">
                                            <p:txEl>
                                              <p:pRg st="0" end="0"/>
                                            </p:txEl>
                                          </p:spTgt>
                                        </p:tgtEl>
                                        <p:attrNameLst>
                                          <p:attrName>style.visibility</p:attrName>
                                        </p:attrNameLst>
                                      </p:cBhvr>
                                      <p:to>
                                        <p:strVal val="visible"/>
                                      </p:to>
                                    </p:set>
                                    <p:anim calcmode="lin" valueType="num">
                                      <p:cBhvr additive="base">
                                        <p:cTn id="25"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500" fill="hold"/>
                                        <p:tgtEl>
                                          <p:spTgt spid="35"/>
                                        </p:tgtEl>
                                        <p:attrNameLst>
                                          <p:attrName>ppt_w</p:attrName>
                                        </p:attrNameLst>
                                      </p:cBhvr>
                                      <p:tavLst>
                                        <p:tav tm="0">
                                          <p:val>
                                            <p:fltVal val="0"/>
                                          </p:val>
                                        </p:tav>
                                        <p:tav tm="100000">
                                          <p:val>
                                            <p:strVal val="#ppt_w"/>
                                          </p:val>
                                        </p:tav>
                                      </p:tavLst>
                                    </p:anim>
                                    <p:anim calcmode="lin" valueType="num">
                                      <p:cBhvr>
                                        <p:cTn id="31" dur="500" fill="hold"/>
                                        <p:tgtEl>
                                          <p:spTgt spid="35"/>
                                        </p:tgtEl>
                                        <p:attrNameLst>
                                          <p:attrName>ppt_h</p:attrName>
                                        </p:attrNameLst>
                                      </p:cBhvr>
                                      <p:tavLst>
                                        <p:tav tm="0">
                                          <p:val>
                                            <p:fltVal val="0"/>
                                          </p:val>
                                        </p:tav>
                                        <p:tav tm="100000">
                                          <p:val>
                                            <p:strVal val="#ppt_h"/>
                                          </p:val>
                                        </p:tav>
                                      </p:tavLst>
                                    </p:anim>
                                    <p:animEffect transition="in" filter="fade">
                                      <p:cBhvr>
                                        <p:cTn id="32" dur="500"/>
                                        <p:tgtEl>
                                          <p:spTgt spid="35"/>
                                        </p:tgtEl>
                                      </p:cBhvr>
                                    </p:animEffect>
                                  </p:childTnLst>
                                </p:cTn>
                              </p:par>
                            </p:childTnLst>
                          </p:cTn>
                        </p:par>
                        <p:par>
                          <p:cTn id="33" fill="hold">
                            <p:stCondLst>
                              <p:cond delay="3000"/>
                            </p:stCondLst>
                            <p:childTnLst>
                              <p:par>
                                <p:cTn id="34" presetID="22" presetClass="entr" presetSubtype="4" fill="hold" grpId="0" nodeType="afterEffect" nodePh="1">
                                  <p:stCondLst>
                                    <p:cond delay="0"/>
                                  </p:stCondLst>
                                  <p:endCondLst>
                                    <p:cond evt="begin" delay="0">
                                      <p:tn val="34"/>
                                    </p:cond>
                                  </p:end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wipe(down)">
                                      <p:cBhvr>
                                        <p:cTn id="36" dur="500"/>
                                        <p:tgtEl>
                                          <p:spTgt spid="34">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nodePh="1">
                                  <p:stCondLst>
                                    <p:cond delay="0"/>
                                  </p:stCondLst>
                                  <p:endCondLst>
                                    <p:cond evt="begin" delay="0">
                                      <p:tn val="38"/>
                                    </p:cond>
                                  </p:endCondLst>
                                  <p:childTnLst>
                                    <p:set>
                                      <p:cBhvr>
                                        <p:cTn id="39" dur="1" fill="hold">
                                          <p:stCondLst>
                                            <p:cond delay="0"/>
                                          </p:stCondLst>
                                        </p:cTn>
                                        <p:tgtEl>
                                          <p:spTgt spid="36">
                                            <p:txEl>
                                              <p:pRg st="0" end="0"/>
                                            </p:txEl>
                                          </p:spTgt>
                                        </p:tgtEl>
                                        <p:attrNameLst>
                                          <p:attrName>style.visibility</p:attrName>
                                        </p:attrNameLst>
                                      </p:cBhvr>
                                      <p:to>
                                        <p:strVal val="visible"/>
                                      </p:to>
                                    </p:set>
                                    <p:anim calcmode="lin" valueType="num">
                                      <p:cBhvr additive="base">
                                        <p:cTn id="40"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p:cTn id="45" dur="500" fill="hold"/>
                                        <p:tgtEl>
                                          <p:spTgt spid="38"/>
                                        </p:tgtEl>
                                        <p:attrNameLst>
                                          <p:attrName>ppt_w</p:attrName>
                                        </p:attrNameLst>
                                      </p:cBhvr>
                                      <p:tavLst>
                                        <p:tav tm="0">
                                          <p:val>
                                            <p:fltVal val="0"/>
                                          </p:val>
                                        </p:tav>
                                        <p:tav tm="100000">
                                          <p:val>
                                            <p:strVal val="#ppt_w"/>
                                          </p:val>
                                        </p:tav>
                                      </p:tavLst>
                                    </p:anim>
                                    <p:anim calcmode="lin" valueType="num">
                                      <p:cBhvr>
                                        <p:cTn id="46" dur="500" fill="hold"/>
                                        <p:tgtEl>
                                          <p:spTgt spid="38"/>
                                        </p:tgtEl>
                                        <p:attrNameLst>
                                          <p:attrName>ppt_h</p:attrName>
                                        </p:attrNameLst>
                                      </p:cBhvr>
                                      <p:tavLst>
                                        <p:tav tm="0">
                                          <p:val>
                                            <p:fltVal val="0"/>
                                          </p:val>
                                        </p:tav>
                                        <p:tav tm="100000">
                                          <p:val>
                                            <p:strVal val="#ppt_h"/>
                                          </p:val>
                                        </p:tav>
                                      </p:tavLst>
                                    </p:anim>
                                    <p:animEffect transition="in" filter="fade">
                                      <p:cBhvr>
                                        <p:cTn id="47" dur="500"/>
                                        <p:tgtEl>
                                          <p:spTgt spid="38"/>
                                        </p:tgtEl>
                                      </p:cBhvr>
                                    </p:animEffect>
                                  </p:childTnLst>
                                </p:cTn>
                              </p:par>
                            </p:childTnLst>
                          </p:cTn>
                        </p:par>
                        <p:par>
                          <p:cTn id="48" fill="hold">
                            <p:stCondLst>
                              <p:cond delay="4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37">
                                            <p:txEl>
                                              <p:pRg st="0" end="0"/>
                                            </p:txEl>
                                          </p:spTgt>
                                        </p:tgtEl>
                                        <p:attrNameLst>
                                          <p:attrName>style.visibility</p:attrName>
                                        </p:attrNameLst>
                                      </p:cBhvr>
                                      <p:to>
                                        <p:strVal val="visible"/>
                                      </p:to>
                                    </p:set>
                                    <p:animEffect transition="in" filter="wipe(down)">
                                      <p:cBhvr>
                                        <p:cTn id="51" dur="500"/>
                                        <p:tgtEl>
                                          <p:spTgt spid="37">
                                            <p:txEl>
                                              <p:pRg st="0" end="0"/>
                                            </p:txEl>
                                          </p:spTgt>
                                        </p:tgtEl>
                                      </p:cBhvr>
                                    </p:animEffect>
                                  </p:childTnLst>
                                </p:cTn>
                              </p:par>
                            </p:childTnLst>
                          </p:cTn>
                        </p:par>
                        <p:par>
                          <p:cTn id="52" fill="hold">
                            <p:stCondLst>
                              <p:cond delay="5000"/>
                            </p:stCondLst>
                            <p:childTnLst>
                              <p:par>
                                <p:cTn id="53" presetID="2" presetClass="entr" presetSubtype="4" accel="50000" decel="50000" fill="hold" grpId="0" nodeType="afterEffect" nodePh="1">
                                  <p:stCondLst>
                                    <p:cond delay="0"/>
                                  </p:stCondLst>
                                  <p:endCondLst>
                                    <p:cond evt="begin" delay="0">
                                      <p:tn val="53"/>
                                    </p:cond>
                                  </p:endCondLst>
                                  <p:childTnLst>
                                    <p:set>
                                      <p:cBhvr>
                                        <p:cTn id="54" dur="1" fill="hold">
                                          <p:stCondLst>
                                            <p:cond delay="0"/>
                                          </p:stCondLst>
                                        </p:cTn>
                                        <p:tgtEl>
                                          <p:spTgt spid="39">
                                            <p:txEl>
                                              <p:pRg st="0" end="0"/>
                                            </p:txEl>
                                          </p:spTgt>
                                        </p:tgtEl>
                                        <p:attrNameLst>
                                          <p:attrName>style.visibility</p:attrName>
                                        </p:attrNameLst>
                                      </p:cBhvr>
                                      <p:to>
                                        <p:strVal val="visible"/>
                                      </p:to>
                                    </p:set>
                                    <p:anim calcmode="lin" valueType="num">
                                      <p:cBhvr additive="base">
                                        <p:cTn id="5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60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40">
                                            <p:txEl>
                                              <p:pRg st="0" end="0"/>
                                            </p:txEl>
                                          </p:spTgt>
                                        </p:tgtEl>
                                        <p:attrNameLst>
                                          <p:attrName>style.visibility</p:attrName>
                                        </p:attrNameLst>
                                      </p:cBhvr>
                                      <p:to>
                                        <p:strVal val="visible"/>
                                      </p:to>
                                    </p:set>
                                    <p:animEffect transition="in" filter="wipe(down)">
                                      <p:cBhvr>
                                        <p:cTn id="66" dur="500"/>
                                        <p:tgtEl>
                                          <p:spTgt spid="40">
                                            <p:txEl>
                                              <p:pRg st="0" end="0"/>
                                            </p:txEl>
                                          </p:spTgt>
                                        </p:tgtEl>
                                      </p:cBhvr>
                                    </p:animEffect>
                                  </p:childTnLst>
                                </p:cTn>
                              </p:par>
                            </p:childTnLst>
                          </p:cTn>
                        </p:par>
                        <p:par>
                          <p:cTn id="67" fill="hold">
                            <p:stCondLst>
                              <p:cond delay="6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6">
                                            <p:txEl>
                                              <p:pRg st="0" end="0"/>
                                            </p:txEl>
                                          </p:spTgt>
                                        </p:tgtEl>
                                        <p:attrNameLst>
                                          <p:attrName>style.visibility</p:attrName>
                                        </p:attrNameLst>
                                      </p:cBhvr>
                                      <p:to>
                                        <p:strVal val="visible"/>
                                      </p:to>
                                    </p:set>
                                    <p:anim calcmode="lin" valueType="num">
                                      <p:cBhvr additive="base">
                                        <p:cTn id="70"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53" presetClass="entr" presetSubtype="0"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 calcmode="lin" valueType="num">
                                      <p:cBhvr>
                                        <p:cTn id="75" dur="500" fill="hold"/>
                                        <p:tgtEl>
                                          <p:spTgt spid="48"/>
                                        </p:tgtEl>
                                        <p:attrNameLst>
                                          <p:attrName>ppt_w</p:attrName>
                                        </p:attrNameLst>
                                      </p:cBhvr>
                                      <p:tavLst>
                                        <p:tav tm="0">
                                          <p:val>
                                            <p:fltVal val="0"/>
                                          </p:val>
                                        </p:tav>
                                        <p:tav tm="100000">
                                          <p:val>
                                            <p:strVal val="#ppt_w"/>
                                          </p:val>
                                        </p:tav>
                                      </p:tavLst>
                                    </p:anim>
                                    <p:anim calcmode="lin" valueType="num">
                                      <p:cBhvr>
                                        <p:cTn id="76" dur="500" fill="hold"/>
                                        <p:tgtEl>
                                          <p:spTgt spid="48"/>
                                        </p:tgtEl>
                                        <p:attrNameLst>
                                          <p:attrName>ppt_h</p:attrName>
                                        </p:attrNameLst>
                                      </p:cBhvr>
                                      <p:tavLst>
                                        <p:tav tm="0">
                                          <p:val>
                                            <p:fltVal val="0"/>
                                          </p:val>
                                        </p:tav>
                                        <p:tav tm="100000">
                                          <p:val>
                                            <p:strVal val="#ppt_h"/>
                                          </p:val>
                                        </p:tav>
                                      </p:tavLst>
                                    </p:anim>
                                    <p:animEffect transition="in" filter="fade">
                                      <p:cBhvr>
                                        <p:cTn id="77" dur="500"/>
                                        <p:tgtEl>
                                          <p:spTgt spid="48"/>
                                        </p:tgtEl>
                                      </p:cBhvr>
                                    </p:animEffect>
                                  </p:childTnLst>
                                </p:cTn>
                              </p:par>
                            </p:childTnLst>
                          </p:cTn>
                        </p:par>
                        <p:par>
                          <p:cTn id="78" fill="hold">
                            <p:stCondLst>
                              <p:cond delay="7500"/>
                            </p:stCondLst>
                            <p:childTnLst>
                              <p:par>
                                <p:cTn id="79" presetID="22" presetClass="entr" presetSubtype="4" fill="hold" grpId="0" nodeType="afterEffect" nodePh="1">
                                  <p:stCondLst>
                                    <p:cond delay="0"/>
                                  </p:stCondLst>
                                  <p:endCondLst>
                                    <p:cond evt="begin" delay="0">
                                      <p:tn val="79"/>
                                    </p:cond>
                                  </p:endCondLst>
                                  <p:childTnLst>
                                    <p:set>
                                      <p:cBhvr>
                                        <p:cTn id="80" dur="1" fill="hold">
                                          <p:stCondLst>
                                            <p:cond delay="0"/>
                                          </p:stCondLst>
                                        </p:cTn>
                                        <p:tgtEl>
                                          <p:spTgt spid="47">
                                            <p:txEl>
                                              <p:pRg st="0" end="0"/>
                                            </p:txEl>
                                          </p:spTgt>
                                        </p:tgtEl>
                                        <p:attrNameLst>
                                          <p:attrName>style.visibility</p:attrName>
                                        </p:attrNameLst>
                                      </p:cBhvr>
                                      <p:to>
                                        <p:strVal val="visible"/>
                                      </p:to>
                                    </p:set>
                                    <p:animEffect transition="in" filter="wipe(down)">
                                      <p:cBhvr>
                                        <p:cTn id="81" dur="500"/>
                                        <p:tgtEl>
                                          <p:spTgt spid="47">
                                            <p:txEl>
                                              <p:pRg st="0" end="0"/>
                                            </p:txEl>
                                          </p:spTgt>
                                        </p:tgtEl>
                                      </p:cBhvr>
                                    </p:animEffect>
                                  </p:childTnLst>
                                </p:cTn>
                              </p:par>
                            </p:childTnLst>
                          </p:cTn>
                        </p:par>
                        <p:par>
                          <p:cTn id="82" fill="hold">
                            <p:stCondLst>
                              <p:cond delay="8000"/>
                            </p:stCondLst>
                            <p:childTnLst>
                              <p:par>
                                <p:cTn id="83" presetID="2" presetClass="entr" presetSubtype="4" accel="50000" decel="50000" fill="hold" grpId="0" nodeType="afterEffect" nodePh="1">
                                  <p:stCondLst>
                                    <p:cond delay="0"/>
                                  </p:stCondLst>
                                  <p:endCondLst>
                                    <p:cond evt="begin" delay="0">
                                      <p:tn val="83"/>
                                    </p:cond>
                                  </p:endCondLst>
                                  <p:childTnLst>
                                    <p:set>
                                      <p:cBhvr>
                                        <p:cTn id="84" dur="1" fill="hold">
                                          <p:stCondLst>
                                            <p:cond delay="0"/>
                                          </p:stCondLst>
                                        </p:cTn>
                                        <p:tgtEl>
                                          <p:spTgt spid="49">
                                            <p:txEl>
                                              <p:pRg st="0" end="0"/>
                                            </p:txEl>
                                          </p:spTgt>
                                        </p:tgtEl>
                                        <p:attrNameLst>
                                          <p:attrName>style.visibility</p:attrName>
                                        </p:attrNameLst>
                                      </p:cBhvr>
                                      <p:to>
                                        <p:strVal val="visible"/>
                                      </p:to>
                                    </p:set>
                                    <p:anim calcmode="lin" valueType="num">
                                      <p:cBhvr additive="base">
                                        <p:cTn id="85" dur="50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9">
                                            <p:txEl>
                                              <p:pRg st="0" end="0"/>
                                            </p:txEl>
                                          </p:spTgt>
                                        </p:tgtEl>
                                        <p:attrNameLst>
                                          <p:attrName>ppt_y</p:attrName>
                                        </p:attrNameLst>
                                      </p:cBhvr>
                                      <p:tavLst>
                                        <p:tav tm="0">
                                          <p:val>
                                            <p:strVal val="1+#ppt_h/2"/>
                                          </p:val>
                                        </p:tav>
                                        <p:tav tm="100000">
                                          <p:val>
                                            <p:strVal val="#ppt_y"/>
                                          </p:val>
                                        </p:tav>
                                      </p:tavLst>
                                    </p:anim>
                                  </p:childTnLst>
                                </p:cTn>
                              </p:par>
                            </p:childTnLst>
                          </p:cTn>
                        </p:par>
                        <p:par>
                          <p:cTn id="87" fill="hold">
                            <p:stCondLst>
                              <p:cond delay="8500"/>
                            </p:stCondLst>
                            <p:childTnLst>
                              <p:par>
                                <p:cTn id="88" presetID="53"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 calcmode="lin" valueType="num">
                                      <p:cBhvr>
                                        <p:cTn id="90" dur="500" fill="hold"/>
                                        <p:tgtEl>
                                          <p:spTgt spid="51"/>
                                        </p:tgtEl>
                                        <p:attrNameLst>
                                          <p:attrName>ppt_w</p:attrName>
                                        </p:attrNameLst>
                                      </p:cBhvr>
                                      <p:tavLst>
                                        <p:tav tm="0">
                                          <p:val>
                                            <p:fltVal val="0"/>
                                          </p:val>
                                        </p:tav>
                                        <p:tav tm="100000">
                                          <p:val>
                                            <p:strVal val="#ppt_w"/>
                                          </p:val>
                                        </p:tav>
                                      </p:tavLst>
                                    </p:anim>
                                    <p:anim calcmode="lin" valueType="num">
                                      <p:cBhvr>
                                        <p:cTn id="91" dur="500" fill="hold"/>
                                        <p:tgtEl>
                                          <p:spTgt spid="51"/>
                                        </p:tgtEl>
                                        <p:attrNameLst>
                                          <p:attrName>ppt_h</p:attrName>
                                        </p:attrNameLst>
                                      </p:cBhvr>
                                      <p:tavLst>
                                        <p:tav tm="0">
                                          <p:val>
                                            <p:fltVal val="0"/>
                                          </p:val>
                                        </p:tav>
                                        <p:tav tm="100000">
                                          <p:val>
                                            <p:strVal val="#ppt_h"/>
                                          </p:val>
                                        </p:tav>
                                      </p:tavLst>
                                    </p:anim>
                                    <p:animEffect transition="in" filter="fade">
                                      <p:cBhvr>
                                        <p:cTn id="92" dur="500"/>
                                        <p:tgtEl>
                                          <p:spTgt spid="51"/>
                                        </p:tgtEl>
                                      </p:cBhvr>
                                    </p:animEffect>
                                  </p:childTnLst>
                                </p:cTn>
                              </p:par>
                            </p:childTnLst>
                          </p:cTn>
                        </p:par>
                        <p:par>
                          <p:cTn id="93" fill="hold">
                            <p:stCondLst>
                              <p:cond delay="9000"/>
                            </p:stCondLst>
                            <p:childTnLst>
                              <p:par>
                                <p:cTn id="94" presetID="22" presetClass="entr" presetSubtype="4" fill="hold" grpId="0" nodeType="afterEffect" nodePh="1">
                                  <p:stCondLst>
                                    <p:cond delay="0"/>
                                  </p:stCondLst>
                                  <p:endCondLst>
                                    <p:cond evt="begin" delay="0">
                                      <p:tn val="94"/>
                                    </p:cond>
                                  </p:endCondLst>
                                  <p:childTnLst>
                                    <p:set>
                                      <p:cBhvr>
                                        <p:cTn id="95" dur="1" fill="hold">
                                          <p:stCondLst>
                                            <p:cond delay="0"/>
                                          </p:stCondLst>
                                        </p:cTn>
                                        <p:tgtEl>
                                          <p:spTgt spid="50">
                                            <p:txEl>
                                              <p:pRg st="0" end="0"/>
                                            </p:txEl>
                                          </p:spTgt>
                                        </p:tgtEl>
                                        <p:attrNameLst>
                                          <p:attrName>style.visibility</p:attrName>
                                        </p:attrNameLst>
                                      </p:cBhvr>
                                      <p:to>
                                        <p:strVal val="visible"/>
                                      </p:to>
                                    </p:set>
                                    <p:animEffect transition="in" filter="wipe(down)">
                                      <p:cBhvr>
                                        <p:cTn id="96" dur="500"/>
                                        <p:tgtEl>
                                          <p:spTgt spid="50">
                                            <p:txEl>
                                              <p:pRg st="0" end="0"/>
                                            </p:txEl>
                                          </p:spTgt>
                                        </p:tgtEl>
                                      </p:cBhvr>
                                    </p:animEffect>
                                  </p:childTnLst>
                                </p:cTn>
                              </p:par>
                            </p:childTnLst>
                          </p:cTn>
                        </p:par>
                        <p:par>
                          <p:cTn id="97" fill="hold">
                            <p:stCondLst>
                              <p:cond delay="9500"/>
                            </p:stCondLst>
                            <p:childTnLst>
                              <p:par>
                                <p:cTn id="98" presetID="2" presetClass="entr" presetSubtype="4" accel="50000" decel="50000" fill="hold" grpId="0" nodeType="afterEffect" nodePh="1">
                                  <p:stCondLst>
                                    <p:cond delay="0"/>
                                  </p:stCondLst>
                                  <p:endCondLst>
                                    <p:cond evt="begin" delay="0">
                                      <p:tn val="98"/>
                                    </p:cond>
                                  </p:endCondLst>
                                  <p:childTnLst>
                                    <p:set>
                                      <p:cBhvr>
                                        <p:cTn id="99" dur="1" fill="hold">
                                          <p:stCondLst>
                                            <p:cond delay="0"/>
                                          </p:stCondLst>
                                        </p:cTn>
                                        <p:tgtEl>
                                          <p:spTgt spid="52">
                                            <p:txEl>
                                              <p:pRg st="0" end="0"/>
                                            </p:txEl>
                                          </p:spTgt>
                                        </p:tgtEl>
                                        <p:attrNameLst>
                                          <p:attrName>style.visibility</p:attrName>
                                        </p:attrNameLst>
                                      </p:cBhvr>
                                      <p:to>
                                        <p:strVal val="visible"/>
                                      </p:to>
                                    </p:set>
                                    <p:anim calcmode="lin" valueType="num">
                                      <p:cBhvr additive="base">
                                        <p:cTn id="100"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29" grpId="0" animBg="1"/>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P spid="35" grpId="0" animBg="1"/>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wipe(down)">
                      <p:cBhvr>
                        <p:cTn dur="500"/>
                        <p:tgtEl>
                          <p:spTgt spid="37"/>
                        </p:tgtEl>
                      </p:cBhvr>
                    </p:animEffect>
                  </p:childTnLst>
                </p:cTn>
              </p:par>
            </p:tnLst>
          </p:tmpl>
        </p:tmplLst>
      </p:bldP>
      <p:bldP spid="38" grpId="0" animBg="1"/>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wipe(down)">
                      <p:cBhvr>
                        <p:cTn dur="500"/>
                        <p:tgtEl>
                          <p:spTgt spid="40"/>
                        </p:tgtEl>
                      </p:cBhvr>
                    </p:animEffect>
                  </p:childTnLst>
                </p:cTn>
              </p:par>
            </p:tnLst>
          </p:tmpl>
        </p:tmplLst>
      </p:bldP>
      <p:bldP spid="41" grpId="0" animBg="1"/>
      <p:bldP spid="4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1+#ppt_h/2"/>
                          </p:val>
                        </p:tav>
                        <p:tav tm="100000">
                          <p:val>
                            <p:strVal val="#ppt_y"/>
                          </p:val>
                        </p:tav>
                      </p:tavLst>
                    </p:anim>
                  </p:childTnLst>
                </p:cTn>
              </p:par>
            </p:tnLst>
          </p:tmpl>
        </p:tmplLst>
      </p:bldP>
      <p:bldP spid="4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down)">
                      <p:cBhvr>
                        <p:cTn dur="500"/>
                        <p:tgtEl>
                          <p:spTgt spid="47"/>
                        </p:tgtEl>
                      </p:cBhvr>
                    </p:animEffect>
                  </p:childTnLst>
                </p:cTn>
              </p:par>
            </p:tnLst>
          </p:tmpl>
        </p:tmplLst>
      </p:bldP>
      <p:bldP spid="48" grpId="0" animBg="1"/>
      <p:bldP spid="4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ppt_x"/>
                          </p:val>
                        </p:tav>
                        <p:tav tm="100000">
                          <p:val>
                            <p:strVal val="#ppt_x"/>
                          </p:val>
                        </p:tav>
                      </p:tavLst>
                    </p:anim>
                    <p:anim calcmode="lin" valueType="num">
                      <p:cBhvr additive="base">
                        <p:cTn dur="500" fill="hold"/>
                        <p:tgtEl>
                          <p:spTgt spid="49"/>
                        </p:tgtEl>
                        <p:attrNameLst>
                          <p:attrName>ppt_y</p:attrName>
                        </p:attrNameLst>
                      </p:cBhvr>
                      <p:tavLst>
                        <p:tav tm="0">
                          <p:val>
                            <p:strVal val="1+#ppt_h/2"/>
                          </p:val>
                        </p:tav>
                        <p:tav tm="100000">
                          <p:val>
                            <p:strVal val="#ppt_y"/>
                          </p:val>
                        </p:tav>
                      </p:tavLst>
                    </p:anim>
                  </p:childTnLst>
                </p:cTn>
              </p:par>
            </p:tnLst>
          </p:tmpl>
        </p:tmplLst>
      </p:bldP>
      <p:bldP spid="5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down)">
                      <p:cBhvr>
                        <p:cTn dur="500"/>
                        <p:tgtEl>
                          <p:spTgt spid="50"/>
                        </p:tgtEl>
                      </p:cBhvr>
                    </p:animEffect>
                  </p:childTnLst>
                </p:cTn>
              </p:par>
            </p:tnLst>
          </p:tmpl>
        </p:tmplLst>
      </p:bldP>
      <p:bldP spid="51" grpId="0" animBg="1"/>
      <p:bldP spid="5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ppt_x"/>
                          </p:val>
                        </p:tav>
                        <p:tav tm="100000">
                          <p:val>
                            <p:strVal val="#ppt_x"/>
                          </p:val>
                        </p:tav>
                      </p:tavLst>
                    </p:anim>
                    <p:anim calcmode="lin" valueType="num">
                      <p:cBhvr additive="base">
                        <p:cTn dur="500" fill="hold"/>
                        <p:tgtEl>
                          <p:spTgt spid="52"/>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pPr>
              <a:defRPr/>
            </a:pPr>
            <a:endParaRPr lang="bg-BG" altLang="en-US" dirty="0"/>
          </a:p>
        </p:txBody>
      </p:sp>
      <p:sp>
        <p:nvSpPr>
          <p:cNvPr id="8" name="Footer Placeholder 7"/>
          <p:cNvSpPr>
            <a:spLocks noGrp="1"/>
          </p:cNvSpPr>
          <p:nvPr>
            <p:ph type="ftr" sz="quarter" idx="11"/>
          </p:nvPr>
        </p:nvSpPr>
        <p:spPr/>
        <p:txBody>
          <a:bodyPr/>
          <a:lstStyle/>
          <a:p>
            <a:pPr>
              <a:defRPr/>
            </a:pPr>
            <a:endParaRPr lang="bg-BG" altLang="en-US" dirty="0"/>
          </a:p>
        </p:txBody>
      </p:sp>
      <p:sp>
        <p:nvSpPr>
          <p:cNvPr id="9" name="Slide Number Placeholder 8"/>
          <p:cNvSpPr>
            <a:spLocks noGrp="1"/>
          </p:cNvSpPr>
          <p:nvPr>
            <p:ph type="sldNum" sz="quarter" idx="12"/>
          </p:nvPr>
        </p:nvSpPr>
        <p:spPr/>
        <p:txBody>
          <a:bodyPr/>
          <a:lstStyle/>
          <a:p>
            <a:pPr>
              <a:defRPr/>
            </a:pPr>
            <a:fld id="{C156FEAF-E89D-4C8F-B6C6-7C7C7FF1757F}" type="slidenum">
              <a:rPr lang="bg-BG" altLang="en-US" smtClean="0"/>
              <a:pPr>
                <a:defRPr/>
              </a:pPr>
              <a:t>‹#›</a:t>
            </a:fld>
            <a:endParaRPr lang="bg-BG" altLang="en-US" dirty="0"/>
          </a:p>
        </p:txBody>
      </p:sp>
    </p:spTree>
    <p:extLst>
      <p:ext uri="{BB962C8B-B14F-4D97-AF65-F5344CB8AC3E}">
        <p14:creationId xmlns:p14="http://schemas.microsoft.com/office/powerpoint/2010/main" val="36479663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08">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0" name="Round Same Side Corner Rectangle 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2" name="Rounded Rectangle 11"/>
          <p:cNvSpPr/>
          <p:nvPr userDrawn="1"/>
        </p:nvSpPr>
        <p:spPr>
          <a:xfrm>
            <a:off x="654724" y="2201886"/>
            <a:ext cx="3802062" cy="1684314"/>
          </a:xfrm>
          <a:prstGeom prst="roundRect">
            <a:avLst>
              <a:gd name="adj" fmla="val 366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13" name="Picture Placeholder 7"/>
          <p:cNvSpPr>
            <a:spLocks noGrp="1"/>
          </p:cNvSpPr>
          <p:nvPr>
            <p:ph type="pic" sz="quarter" idx="15" hasCustomPrompt="1"/>
          </p:nvPr>
        </p:nvSpPr>
        <p:spPr>
          <a:xfrm>
            <a:off x="847388" y="2330811"/>
            <a:ext cx="1401282" cy="1426464"/>
          </a:xfrm>
          <a:prstGeom prst="roundRect">
            <a:avLst>
              <a:gd name="adj" fmla="val 8424"/>
            </a:avLst>
          </a:prstGeom>
          <a:ln>
            <a:noFill/>
          </a:ln>
        </p:spPr>
        <p:txBody>
          <a:bodyPr bIns="274320" anchor="b"/>
          <a:lstStyle>
            <a:lvl1pPr algn="ctr">
              <a:buNone/>
              <a:defRPr sz="1200">
                <a:solidFill>
                  <a:schemeClr val="bg1"/>
                </a:solidFill>
              </a:defRPr>
            </a:lvl1pPr>
          </a:lstStyle>
          <a:p>
            <a:r>
              <a:rPr lang="en-US" dirty="0" smtClean="0"/>
              <a:t>Image Holder</a:t>
            </a:r>
            <a:endParaRPr lang="en-US" dirty="0"/>
          </a:p>
        </p:txBody>
      </p:sp>
    </p:spTree>
    <p:extLst>
      <p:ext uri="{BB962C8B-B14F-4D97-AF65-F5344CB8AC3E}">
        <p14:creationId xmlns:p14="http://schemas.microsoft.com/office/powerpoint/2010/main" val="407849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16" presetClass="entr" presetSubtype="42"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out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animBg="1"/>
      <p:bldP spid="13"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eam08">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0" name="Round Same Side Corner Rectangle 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4" name="Oval 13"/>
          <p:cNvSpPr/>
          <p:nvPr userDrawn="1"/>
        </p:nvSpPr>
        <p:spPr>
          <a:xfrm>
            <a:off x="1452601" y="2473033"/>
            <a:ext cx="2936519" cy="2936519"/>
          </a:xfrm>
          <a:prstGeom prst="ellipse">
            <a:avLst/>
          </a:prstGeom>
          <a:noFill/>
          <a:ln w="19050">
            <a:solidFill>
              <a:schemeClr val="tx2">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15" name="Picture Placeholder 7"/>
          <p:cNvSpPr>
            <a:spLocks noGrp="1"/>
          </p:cNvSpPr>
          <p:nvPr>
            <p:ph type="pic" sz="quarter" idx="10" hasCustomPrompt="1"/>
          </p:nvPr>
        </p:nvSpPr>
        <p:spPr>
          <a:xfrm>
            <a:off x="1056569" y="3442030"/>
            <a:ext cx="997689" cy="997392"/>
          </a:xfrm>
          <a:prstGeom prst="ellipse">
            <a:avLst/>
          </a:prstGeom>
          <a:ln w="28575">
            <a:solidFill>
              <a:schemeClr val="accent1"/>
            </a:solidFill>
          </a:ln>
        </p:spPr>
        <p:txBody>
          <a:bodyPr bIns="91440" anchor="b"/>
          <a:lstStyle>
            <a:lvl1pPr algn="ctr">
              <a:buNone/>
              <a:defRPr sz="700">
                <a:solidFill>
                  <a:schemeClr val="tx1">
                    <a:lumMod val="50000"/>
                    <a:lumOff val="50000"/>
                  </a:schemeClr>
                </a:solidFill>
              </a:defRPr>
            </a:lvl1pPr>
          </a:lstStyle>
          <a:p>
            <a:r>
              <a:rPr lang="en-US" dirty="0" smtClean="0"/>
              <a:t>Image Holder</a:t>
            </a:r>
            <a:endParaRPr lang="en-US" dirty="0"/>
          </a:p>
        </p:txBody>
      </p:sp>
      <p:sp>
        <p:nvSpPr>
          <p:cNvPr id="16" name="Picture Placeholder 7"/>
          <p:cNvSpPr>
            <a:spLocks noGrp="1"/>
          </p:cNvSpPr>
          <p:nvPr>
            <p:ph type="pic" sz="quarter" idx="13" hasCustomPrompt="1"/>
          </p:nvPr>
        </p:nvSpPr>
        <p:spPr>
          <a:xfrm>
            <a:off x="2438400" y="2070917"/>
            <a:ext cx="997689" cy="997392"/>
          </a:xfrm>
          <a:prstGeom prst="ellipse">
            <a:avLst/>
          </a:prstGeom>
          <a:ln w="28575">
            <a:solidFill>
              <a:schemeClr val="accent2"/>
            </a:solidFill>
          </a:ln>
        </p:spPr>
        <p:txBody>
          <a:bodyPr bIns="91440" anchor="b"/>
          <a:lstStyle>
            <a:lvl1pPr algn="ctr">
              <a:buNone/>
              <a:defRPr sz="700">
                <a:solidFill>
                  <a:schemeClr val="tx1">
                    <a:lumMod val="50000"/>
                    <a:lumOff val="50000"/>
                  </a:schemeClr>
                </a:solidFill>
              </a:defRPr>
            </a:lvl1pPr>
          </a:lstStyle>
          <a:p>
            <a:r>
              <a:rPr lang="en-US" dirty="0" smtClean="0"/>
              <a:t>Image Holder</a:t>
            </a:r>
            <a:endParaRPr lang="en-US" dirty="0"/>
          </a:p>
        </p:txBody>
      </p:sp>
      <p:sp>
        <p:nvSpPr>
          <p:cNvPr id="17" name="Picture Placeholder 7"/>
          <p:cNvSpPr>
            <a:spLocks noGrp="1"/>
          </p:cNvSpPr>
          <p:nvPr>
            <p:ph type="pic" sz="quarter" idx="14" hasCustomPrompt="1"/>
          </p:nvPr>
        </p:nvSpPr>
        <p:spPr>
          <a:xfrm>
            <a:off x="3784267" y="3449650"/>
            <a:ext cx="997689" cy="997392"/>
          </a:xfrm>
          <a:prstGeom prst="ellipse">
            <a:avLst/>
          </a:prstGeom>
          <a:ln w="28575">
            <a:solidFill>
              <a:schemeClr val="accent3"/>
            </a:solidFill>
          </a:ln>
        </p:spPr>
        <p:txBody>
          <a:bodyPr bIns="91440" anchor="b"/>
          <a:lstStyle>
            <a:lvl1pPr algn="ctr">
              <a:buNone/>
              <a:defRPr sz="700">
                <a:solidFill>
                  <a:schemeClr val="tx1">
                    <a:lumMod val="50000"/>
                    <a:lumOff val="50000"/>
                  </a:schemeClr>
                </a:solidFill>
              </a:defRPr>
            </a:lvl1pPr>
          </a:lstStyle>
          <a:p>
            <a:r>
              <a:rPr lang="en-US" dirty="0" smtClean="0"/>
              <a:t>Image Holder</a:t>
            </a:r>
            <a:endParaRPr lang="en-US" dirty="0"/>
          </a:p>
        </p:txBody>
      </p:sp>
      <p:sp>
        <p:nvSpPr>
          <p:cNvPr id="18" name="Picture Placeholder 7"/>
          <p:cNvSpPr>
            <a:spLocks noGrp="1"/>
          </p:cNvSpPr>
          <p:nvPr>
            <p:ph type="pic" sz="quarter" idx="15" hasCustomPrompt="1"/>
          </p:nvPr>
        </p:nvSpPr>
        <p:spPr>
          <a:xfrm>
            <a:off x="2422016" y="4806687"/>
            <a:ext cx="997689" cy="997392"/>
          </a:xfrm>
          <a:prstGeom prst="ellipse">
            <a:avLst/>
          </a:prstGeom>
          <a:ln w="28575">
            <a:solidFill>
              <a:schemeClr val="accent4"/>
            </a:solidFill>
          </a:ln>
        </p:spPr>
        <p:txBody>
          <a:bodyPr bIns="91440" anchor="b"/>
          <a:lstStyle>
            <a:lvl1pPr algn="ctr">
              <a:buNone/>
              <a:defRPr sz="700">
                <a:solidFill>
                  <a:schemeClr val="tx1">
                    <a:lumMod val="50000"/>
                    <a:lumOff val="50000"/>
                  </a:schemeClr>
                </a:solidFill>
              </a:defRPr>
            </a:lvl1pPr>
          </a:lstStyle>
          <a:p>
            <a:r>
              <a:rPr lang="en-US" dirty="0" smtClean="0"/>
              <a:t>Image Holder</a:t>
            </a:r>
            <a:endParaRPr lang="en-US" dirty="0"/>
          </a:p>
        </p:txBody>
      </p:sp>
      <p:sp>
        <p:nvSpPr>
          <p:cNvPr id="19" name="Text Placeholder 3"/>
          <p:cNvSpPr>
            <a:spLocks noGrp="1"/>
          </p:cNvSpPr>
          <p:nvPr>
            <p:ph type="body" sz="half" idx="19"/>
          </p:nvPr>
        </p:nvSpPr>
        <p:spPr>
          <a:xfrm>
            <a:off x="406762" y="4499553"/>
            <a:ext cx="1164563" cy="381730"/>
          </a:xfrm>
          <a:prstGeom prst="rect">
            <a:avLst/>
          </a:prstGeom>
        </p:spPr>
        <p:txBody>
          <a:bodyPr wrap="square" lIns="0" tIns="0" rIns="0" bIns="0" anchor="t">
            <a:noAutofit/>
          </a:bodyPr>
          <a:lstStyle>
            <a:lvl1pPr marL="0" indent="0" algn="r" rtl="1">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0" name="Text Placeholder 3"/>
          <p:cNvSpPr>
            <a:spLocks noGrp="1"/>
          </p:cNvSpPr>
          <p:nvPr>
            <p:ph type="body" sz="half" idx="20"/>
          </p:nvPr>
        </p:nvSpPr>
        <p:spPr>
          <a:xfrm>
            <a:off x="1170318" y="5371465"/>
            <a:ext cx="1164563" cy="381730"/>
          </a:xfrm>
          <a:prstGeom prst="rect">
            <a:avLst/>
          </a:prstGeom>
        </p:spPr>
        <p:txBody>
          <a:bodyPr wrap="square" lIns="0" tIns="0" rIns="0" bIns="0" anchor="t">
            <a:noAutofit/>
          </a:bodyPr>
          <a:lstStyle>
            <a:lvl1pPr marL="0" indent="0" algn="r" rtl="1">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1" name="Text Placeholder 3"/>
          <p:cNvSpPr>
            <a:spLocks noGrp="1"/>
          </p:cNvSpPr>
          <p:nvPr>
            <p:ph type="body" sz="half" idx="21"/>
          </p:nvPr>
        </p:nvSpPr>
        <p:spPr>
          <a:xfrm>
            <a:off x="3494818" y="2234043"/>
            <a:ext cx="1164563" cy="381730"/>
          </a:xfrm>
          <a:prstGeom prst="rect">
            <a:avLst/>
          </a:prstGeom>
        </p:spPr>
        <p:txBody>
          <a:bodyPr wrap="square" lIns="0" tIns="0" rIns="0" bIns="0" anchor="t">
            <a:noAutofit/>
          </a:bodyPr>
          <a:lstStyle>
            <a:lvl1pPr marL="0" indent="0" algn="l" rtl="1">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
        <p:nvSpPr>
          <p:cNvPr id="22" name="Text Placeholder 3"/>
          <p:cNvSpPr>
            <a:spLocks noGrp="1"/>
          </p:cNvSpPr>
          <p:nvPr>
            <p:ph type="body" sz="half" idx="22"/>
          </p:nvPr>
        </p:nvSpPr>
        <p:spPr>
          <a:xfrm>
            <a:off x="4256824" y="4518803"/>
            <a:ext cx="1164563" cy="381730"/>
          </a:xfrm>
          <a:prstGeom prst="rect">
            <a:avLst/>
          </a:prstGeom>
        </p:spPr>
        <p:txBody>
          <a:bodyPr wrap="square" lIns="0" tIns="0" rIns="0" bIns="0" anchor="t">
            <a:noAutofit/>
          </a:bodyPr>
          <a:lstStyle>
            <a:lvl1pPr marL="0" indent="0" algn="l" rtl="1">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a:p>
            <a:pPr lvl="0"/>
            <a:endParaRPr lang="en-US" dirty="0" smtClean="0"/>
          </a:p>
        </p:txBody>
      </p:sp>
    </p:spTree>
    <p:extLst>
      <p:ext uri="{BB962C8B-B14F-4D97-AF65-F5344CB8AC3E}">
        <p14:creationId xmlns:p14="http://schemas.microsoft.com/office/powerpoint/2010/main" val="254569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6" presetClass="entr" presetSubtype="26"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Horizontal)">
                                      <p:cBhvr>
                                        <p:cTn id="15" dur="1000"/>
                                        <p:tgtEl>
                                          <p:spTgt spid="14"/>
                                        </p:tgtEl>
                                      </p:cBhvr>
                                    </p:animEffect>
                                  </p:childTnLst>
                                </p:cTn>
                              </p:par>
                            </p:childTnLst>
                          </p:cTn>
                        </p:par>
                        <p:par>
                          <p:cTn id="16" fill="hold">
                            <p:stCondLst>
                              <p:cond delay="2000"/>
                            </p:stCondLst>
                            <p:childTnLst>
                              <p:par>
                                <p:cTn id="17" presetID="53"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2500"/>
                            </p:stCondLst>
                            <p:childTnLst>
                              <p:par>
                                <p:cTn id="23" presetID="22" presetClass="entr" presetSubtype="2" fill="hold" grpId="0" nodeType="afterEffect" nodePh="1">
                                  <p:stCondLst>
                                    <p:cond delay="0"/>
                                  </p:stCondLst>
                                  <p:endCondLst>
                                    <p:cond evt="begin" delay="0">
                                      <p:tn val="23"/>
                                    </p:cond>
                                  </p:endCondLst>
                                  <p:childTnLst>
                                    <p:set>
                                      <p:cBhvr>
                                        <p:cTn id="24" dur="1" fill="hold">
                                          <p:stCondLst>
                                            <p:cond delay="0"/>
                                          </p:stCondLst>
                                        </p:cTn>
                                        <p:tgtEl>
                                          <p:spTgt spid="19">
                                            <p:txEl>
                                              <p:pRg st="0" end="0"/>
                                            </p:txEl>
                                          </p:spTgt>
                                        </p:tgtEl>
                                        <p:attrNameLst>
                                          <p:attrName>style.visibility</p:attrName>
                                        </p:attrNameLst>
                                      </p:cBhvr>
                                      <p:to>
                                        <p:strVal val="visible"/>
                                      </p:to>
                                    </p:set>
                                    <p:animEffect transition="in" filter="wipe(right)">
                                      <p:cBhvr>
                                        <p:cTn id="25" dur="500"/>
                                        <p:tgtEl>
                                          <p:spTgt spid="19">
                                            <p:txEl>
                                              <p:pRg st="0" end="0"/>
                                            </p:txEl>
                                          </p:spTgt>
                                        </p:tgtEl>
                                      </p:cBhvr>
                                    </p:animEffect>
                                  </p:childTnLst>
                                </p:cTn>
                              </p:par>
                            </p:childTnLst>
                          </p:cTn>
                        </p:par>
                        <p:par>
                          <p:cTn id="26" fill="hold">
                            <p:stCondLst>
                              <p:cond delay="3000"/>
                            </p:stCondLst>
                            <p:childTnLst>
                              <p:par>
                                <p:cTn id="27" presetID="53"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par>
                          <p:cTn id="32" fill="hold">
                            <p:stCondLst>
                              <p:cond delay="3500"/>
                            </p:stCondLst>
                            <p:childTnLst>
                              <p:par>
                                <p:cTn id="33" presetID="22" presetClass="entr" presetSubtype="8" fill="hold" grpId="0" nodeType="afterEffect" nodePh="1">
                                  <p:stCondLst>
                                    <p:cond delay="0"/>
                                  </p:stCondLst>
                                  <p:endCondLst>
                                    <p:cond evt="begin" delay="0">
                                      <p:tn val="33"/>
                                    </p:cond>
                                  </p:endCondLst>
                                  <p:childTnLst>
                                    <p:set>
                                      <p:cBhvr>
                                        <p:cTn id="34" dur="1" fill="hold">
                                          <p:stCondLst>
                                            <p:cond delay="0"/>
                                          </p:stCondLst>
                                        </p:cTn>
                                        <p:tgtEl>
                                          <p:spTgt spid="21">
                                            <p:txEl>
                                              <p:pRg st="0" end="0"/>
                                            </p:txEl>
                                          </p:spTgt>
                                        </p:tgtEl>
                                        <p:attrNameLst>
                                          <p:attrName>style.visibility</p:attrName>
                                        </p:attrNameLst>
                                      </p:cBhvr>
                                      <p:to>
                                        <p:strVal val="visible"/>
                                      </p:to>
                                    </p:set>
                                    <p:animEffect transition="in" filter="wipe(left)">
                                      <p:cBhvr>
                                        <p:cTn id="35" dur="500"/>
                                        <p:tgtEl>
                                          <p:spTgt spid="21">
                                            <p:txEl>
                                              <p:pRg st="0" end="0"/>
                                            </p:txEl>
                                          </p:spTgt>
                                        </p:tgtEl>
                                      </p:cBhvr>
                                    </p:animEffect>
                                  </p:childTnLst>
                                </p:cTn>
                              </p:par>
                            </p:childTnLst>
                          </p:cTn>
                        </p:par>
                        <p:par>
                          <p:cTn id="36" fill="hold">
                            <p:stCondLst>
                              <p:cond delay="4000"/>
                            </p:stCondLst>
                            <p:childTnLst>
                              <p:par>
                                <p:cTn id="37" presetID="53"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childTnLst>
                          </p:cTn>
                        </p:par>
                        <p:par>
                          <p:cTn id="42" fill="hold">
                            <p:stCondLst>
                              <p:cond delay="4500"/>
                            </p:stCondLst>
                            <p:childTnLst>
                              <p:par>
                                <p:cTn id="43" presetID="22" presetClass="entr" presetSubtype="8" fill="hold" grpId="0" nodeType="afterEffect" nodePh="1">
                                  <p:stCondLst>
                                    <p:cond delay="0"/>
                                  </p:stCondLst>
                                  <p:endCondLst>
                                    <p:cond evt="begin" delay="0">
                                      <p:tn val="43"/>
                                    </p:cond>
                                  </p:endCondLst>
                                  <p:childTnLst>
                                    <p:set>
                                      <p:cBhvr>
                                        <p:cTn id="44" dur="1" fill="hold">
                                          <p:stCondLst>
                                            <p:cond delay="0"/>
                                          </p:stCondLst>
                                        </p:cTn>
                                        <p:tgtEl>
                                          <p:spTgt spid="22">
                                            <p:txEl>
                                              <p:pRg st="0" end="0"/>
                                            </p:txEl>
                                          </p:spTgt>
                                        </p:tgtEl>
                                        <p:attrNameLst>
                                          <p:attrName>style.visibility</p:attrName>
                                        </p:attrNameLst>
                                      </p:cBhvr>
                                      <p:to>
                                        <p:strVal val="visible"/>
                                      </p:to>
                                    </p:set>
                                    <p:animEffect transition="in" filter="wipe(left)">
                                      <p:cBhvr>
                                        <p:cTn id="45" dur="500"/>
                                        <p:tgtEl>
                                          <p:spTgt spid="22">
                                            <p:txEl>
                                              <p:pRg st="0" end="0"/>
                                            </p:txEl>
                                          </p:spTgt>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par>
                          <p:cTn id="52" fill="hold">
                            <p:stCondLst>
                              <p:cond delay="5500"/>
                            </p:stCondLst>
                            <p:childTnLst>
                              <p:par>
                                <p:cTn id="53" presetID="22" presetClass="entr" presetSubtype="2" fill="hold" grpId="0" nodeType="afterEffect" nodePh="1">
                                  <p:stCondLst>
                                    <p:cond delay="0"/>
                                  </p:stCondLst>
                                  <p:endCondLst>
                                    <p:cond evt="begin" delay="0">
                                      <p:tn val="53"/>
                                    </p:cond>
                                  </p:endCondLst>
                                  <p:childTnLst>
                                    <p:set>
                                      <p:cBhvr>
                                        <p:cTn id="54" dur="1" fill="hold">
                                          <p:stCondLst>
                                            <p:cond delay="0"/>
                                          </p:stCondLst>
                                        </p:cTn>
                                        <p:tgtEl>
                                          <p:spTgt spid="20">
                                            <p:txEl>
                                              <p:pRg st="0" end="0"/>
                                            </p:txEl>
                                          </p:spTgt>
                                        </p:tgtEl>
                                        <p:attrNameLst>
                                          <p:attrName>style.visibility</p:attrName>
                                        </p:attrNameLst>
                                      </p:cBhvr>
                                      <p:to>
                                        <p:strVal val="visible"/>
                                      </p:to>
                                    </p:set>
                                    <p:animEffect transition="in" filter="wipe(right)">
                                      <p:cBhvr>
                                        <p:cTn id="55"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animBg="1"/>
      <p:bldP spid="15" grpId="0" animBg="1"/>
      <p:bldP spid="16" grpId="0" animBg="1"/>
      <p:bldP spid="17" grpId="0" animBg="1"/>
      <p:bldP spid="18" grpId="0" animBg="1"/>
      <p:bldP spid="19"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19"/>
                        </p:tgtEl>
                        <p:attrNameLst>
                          <p:attrName>style.visibility</p:attrName>
                        </p:attrNameLst>
                      </p:cBhvr>
                      <p:to>
                        <p:strVal val="visible"/>
                      </p:to>
                    </p:set>
                    <p:animEffect transition="in" filter="wipe(right)">
                      <p:cBhvr>
                        <p:cTn dur="500"/>
                        <p:tgtEl>
                          <p:spTgt spid="19"/>
                        </p:tgtEl>
                      </p:cBhvr>
                    </p:animEffect>
                  </p:childTnLst>
                </p:cTn>
              </p:par>
            </p:tnLst>
          </p:tmpl>
        </p:tmplLst>
      </p:bldP>
      <p:bldP spid="20" grpId="0" build="p">
        <p:tmplLst>
          <p:tmpl lvl="1">
            <p:tnLst>
              <p:par>
                <p:cTn presetID="22" presetClass="entr" presetSubtype="2" fill="hold" nodeType="afterEffect" nodePh="1">
                  <p:stCondLst>
                    <p:cond delay="0"/>
                  </p:stCondLst>
                  <p:endCondLst>
                    <p:cond evt="begin" delay="0"/>
                  </p:endCondLst>
                  <p:childTnLst>
                    <p:set>
                      <p:cBhvr>
                        <p:cTn dur="1" fill="hold">
                          <p:stCondLst>
                            <p:cond delay="0"/>
                          </p:stCondLst>
                        </p:cTn>
                        <p:tgtEl>
                          <p:spTgt spid="20"/>
                        </p:tgtEl>
                        <p:attrNameLst>
                          <p:attrName>style.visibility</p:attrName>
                        </p:attrNameLst>
                      </p:cBhvr>
                      <p:to>
                        <p:strVal val="visible"/>
                      </p:to>
                    </p:set>
                    <p:animEffect transition="in" filter="wipe(right)">
                      <p:cBhvr>
                        <p:cTn dur="500"/>
                        <p:tgtEl>
                          <p:spTgt spid="20"/>
                        </p:tgtEl>
                      </p:cBhvr>
                    </p:animEffect>
                  </p:childTnLst>
                </p:cTn>
              </p:par>
            </p:tnLst>
          </p:tmpl>
        </p:tmplLst>
      </p:bldP>
      <p:bldP spid="21"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eam08">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0" name="Round Same Side Corner Rectangle 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3" name="Picture Placeholder 7"/>
          <p:cNvSpPr>
            <a:spLocks noGrp="1"/>
          </p:cNvSpPr>
          <p:nvPr>
            <p:ph type="pic" sz="quarter" idx="10" hasCustomPrompt="1"/>
          </p:nvPr>
        </p:nvSpPr>
        <p:spPr>
          <a:xfrm>
            <a:off x="694093" y="2352675"/>
            <a:ext cx="2372431" cy="2371725"/>
          </a:xfrm>
          <a:prstGeom prst="ellipse">
            <a:avLst/>
          </a:prstGeom>
          <a:ln w="28575">
            <a:solidFill>
              <a:schemeClr val="accent1"/>
            </a:solidFill>
          </a:ln>
        </p:spPr>
        <p:txBody>
          <a:bodyPr bIns="91440" anchor="b"/>
          <a:lstStyle>
            <a:lvl1pPr algn="ctr">
              <a:buNone/>
              <a:defRPr sz="7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91431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53"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23"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01">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0"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1" name="Round Same Side Corner Rectangle 10"/>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2"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3" name="Picture Placeholder 7"/>
          <p:cNvSpPr>
            <a:spLocks noGrp="1"/>
          </p:cNvSpPr>
          <p:nvPr>
            <p:ph type="pic" sz="quarter" idx="10" hasCustomPrompt="1"/>
          </p:nvPr>
        </p:nvSpPr>
        <p:spPr>
          <a:xfrm>
            <a:off x="0" y="2133600"/>
            <a:ext cx="2773585" cy="2131459"/>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4" name="Picture Placeholder 7"/>
          <p:cNvSpPr>
            <a:spLocks noGrp="1"/>
          </p:cNvSpPr>
          <p:nvPr>
            <p:ph type="pic" sz="quarter" idx="15" hasCustomPrompt="1"/>
          </p:nvPr>
        </p:nvSpPr>
        <p:spPr>
          <a:xfrm>
            <a:off x="6362429" y="2133600"/>
            <a:ext cx="2781572" cy="2131459"/>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5" name="Rectangle 14"/>
          <p:cNvSpPr/>
          <p:nvPr userDrawn="1"/>
        </p:nvSpPr>
        <p:spPr>
          <a:xfrm>
            <a:off x="2773585" y="2133601"/>
            <a:ext cx="3588844" cy="2131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Tree>
    <p:extLst>
      <p:ext uri="{BB962C8B-B14F-4D97-AF65-F5344CB8AC3E}">
        <p14:creationId xmlns:p14="http://schemas.microsoft.com/office/powerpoint/2010/main" val="222841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2" presetClass="entr" presetSubtype="2" accel="50000" decel="5000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p:bldP spid="14"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c02">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52600" y="838200"/>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0" name="Round Same Side Corner Rectangle 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4" name="Picture Placeholder 7"/>
          <p:cNvSpPr>
            <a:spLocks noGrp="1"/>
          </p:cNvSpPr>
          <p:nvPr>
            <p:ph type="pic" sz="quarter" idx="15" hasCustomPrompt="1"/>
          </p:nvPr>
        </p:nvSpPr>
        <p:spPr>
          <a:xfrm>
            <a:off x="4514392" y="1981200"/>
            <a:ext cx="3974883"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5" name="Picture Placeholder 7"/>
          <p:cNvSpPr>
            <a:spLocks noGrp="1"/>
          </p:cNvSpPr>
          <p:nvPr>
            <p:ph type="pic" sz="quarter" idx="16" hasCustomPrompt="1"/>
          </p:nvPr>
        </p:nvSpPr>
        <p:spPr>
          <a:xfrm>
            <a:off x="4514392" y="3478981"/>
            <a:ext cx="3974883"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85740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500"/>
                                        <p:tgtEl>
                                          <p:spTgt spid="1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4" grpId="0"/>
      <p:bldP spid="15"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03">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0"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1" name="Round Same Side Corner Rectangle 20"/>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2"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3" name="Picture Placeholder 7"/>
          <p:cNvSpPr>
            <a:spLocks noGrp="1"/>
          </p:cNvSpPr>
          <p:nvPr>
            <p:ph type="pic" sz="quarter" idx="15" hasCustomPrompt="1"/>
          </p:nvPr>
        </p:nvSpPr>
        <p:spPr>
          <a:xfrm>
            <a:off x="653855" y="2108156"/>
            <a:ext cx="1834811" cy="2844844"/>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4" name="Picture Placeholder 7"/>
          <p:cNvSpPr>
            <a:spLocks noGrp="1"/>
          </p:cNvSpPr>
          <p:nvPr>
            <p:ph type="pic" sz="quarter" idx="16" hasCustomPrompt="1"/>
          </p:nvPr>
        </p:nvSpPr>
        <p:spPr>
          <a:xfrm>
            <a:off x="2671040" y="2108156"/>
            <a:ext cx="1779495"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5" name="Picture Placeholder 7"/>
          <p:cNvSpPr>
            <a:spLocks noGrp="1"/>
          </p:cNvSpPr>
          <p:nvPr>
            <p:ph type="pic" sz="quarter" idx="17" hasCustomPrompt="1"/>
          </p:nvPr>
        </p:nvSpPr>
        <p:spPr>
          <a:xfrm>
            <a:off x="6700526" y="2108156"/>
            <a:ext cx="1779495"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6" name="Picture Placeholder 7"/>
          <p:cNvSpPr>
            <a:spLocks noGrp="1"/>
          </p:cNvSpPr>
          <p:nvPr>
            <p:ph type="pic" sz="quarter" idx="18" hasCustomPrompt="1"/>
          </p:nvPr>
        </p:nvSpPr>
        <p:spPr>
          <a:xfrm>
            <a:off x="4658482" y="3605938"/>
            <a:ext cx="1779495" cy="1347062"/>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grpSp>
        <p:nvGrpSpPr>
          <p:cNvPr id="42" name="Group 41"/>
          <p:cNvGrpSpPr/>
          <p:nvPr userDrawn="1"/>
        </p:nvGrpSpPr>
        <p:grpSpPr>
          <a:xfrm>
            <a:off x="2664561" y="3556533"/>
            <a:ext cx="1785974" cy="1396467"/>
            <a:chOff x="2664561" y="2570470"/>
            <a:chExt cx="1785974" cy="1396467"/>
          </a:xfrm>
        </p:grpSpPr>
        <p:sp>
          <p:nvSpPr>
            <p:cNvPr id="43" name="Rectangle 42"/>
            <p:cNvSpPr/>
            <p:nvPr/>
          </p:nvSpPr>
          <p:spPr>
            <a:xfrm>
              <a:off x="2664561" y="2570470"/>
              <a:ext cx="1785974" cy="134706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4" name="Rectangle 43"/>
            <p:cNvSpPr/>
            <p:nvPr/>
          </p:nvSpPr>
          <p:spPr>
            <a:xfrm>
              <a:off x="2664561" y="2619875"/>
              <a:ext cx="1785974" cy="1347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45" name="Group 3"/>
          <p:cNvGrpSpPr/>
          <p:nvPr userDrawn="1"/>
        </p:nvGrpSpPr>
        <p:grpSpPr>
          <a:xfrm>
            <a:off x="6694047" y="3548913"/>
            <a:ext cx="1785974" cy="1404087"/>
            <a:chOff x="6694047" y="2562850"/>
            <a:chExt cx="1785974" cy="1404087"/>
          </a:xfrm>
        </p:grpSpPr>
        <p:sp>
          <p:nvSpPr>
            <p:cNvPr id="46" name="Rectangle 45"/>
            <p:cNvSpPr/>
            <p:nvPr/>
          </p:nvSpPr>
          <p:spPr>
            <a:xfrm>
              <a:off x="6694047" y="2562850"/>
              <a:ext cx="1785974" cy="134706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7" name="Rectangle 46"/>
            <p:cNvSpPr/>
            <p:nvPr/>
          </p:nvSpPr>
          <p:spPr>
            <a:xfrm>
              <a:off x="6694047" y="2619875"/>
              <a:ext cx="1785974" cy="13470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48" name="Group 2"/>
          <p:cNvGrpSpPr/>
          <p:nvPr userDrawn="1"/>
        </p:nvGrpSpPr>
        <p:grpSpPr>
          <a:xfrm>
            <a:off x="4658482" y="2108156"/>
            <a:ext cx="1785974" cy="1407182"/>
            <a:chOff x="4658482" y="1122093"/>
            <a:chExt cx="1785974" cy="1407182"/>
          </a:xfrm>
        </p:grpSpPr>
        <p:sp>
          <p:nvSpPr>
            <p:cNvPr id="49" name="Rectangle 48"/>
            <p:cNvSpPr/>
            <p:nvPr/>
          </p:nvSpPr>
          <p:spPr>
            <a:xfrm>
              <a:off x="4658482" y="1182213"/>
              <a:ext cx="1785974" cy="134706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0" name="Rectangle 49"/>
            <p:cNvSpPr/>
            <p:nvPr/>
          </p:nvSpPr>
          <p:spPr>
            <a:xfrm>
              <a:off x="4658482" y="1122093"/>
              <a:ext cx="1785974" cy="13470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Tree>
    <p:extLst>
      <p:ext uri="{BB962C8B-B14F-4D97-AF65-F5344CB8AC3E}">
        <p14:creationId xmlns:p14="http://schemas.microsoft.com/office/powerpoint/2010/main" val="311095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down)">
                                      <p:cBhvr>
                                        <p:cTn id="3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3" grpId="0"/>
      <p:bldP spid="24" grpId="0"/>
      <p:bldP spid="25" grpId="0"/>
      <p:bldP spid="26"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ic04">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0"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1" name="Round Same Side Corner Rectangle 20"/>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2"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grpSp>
        <p:nvGrpSpPr>
          <p:cNvPr id="23" name="Group 22"/>
          <p:cNvGrpSpPr/>
          <p:nvPr userDrawn="1"/>
        </p:nvGrpSpPr>
        <p:grpSpPr>
          <a:xfrm>
            <a:off x="4750079" y="2438400"/>
            <a:ext cx="1785974" cy="1044090"/>
            <a:chOff x="4750079" y="1706835"/>
            <a:chExt cx="1785974" cy="1044090"/>
          </a:xfrm>
        </p:grpSpPr>
        <p:sp>
          <p:nvSpPr>
            <p:cNvPr id="24" name="Rectangle 23"/>
            <p:cNvSpPr/>
            <p:nvPr/>
          </p:nvSpPr>
          <p:spPr>
            <a:xfrm>
              <a:off x="4750079" y="1747885"/>
              <a:ext cx="1785974" cy="1003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25" name="Rectangle 24"/>
            <p:cNvSpPr/>
            <p:nvPr/>
          </p:nvSpPr>
          <p:spPr>
            <a:xfrm>
              <a:off x="4750079" y="1706835"/>
              <a:ext cx="17859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26" name="Group 25"/>
          <p:cNvGrpSpPr/>
          <p:nvPr userDrawn="1"/>
        </p:nvGrpSpPr>
        <p:grpSpPr>
          <a:xfrm>
            <a:off x="6707505" y="2438400"/>
            <a:ext cx="1785974" cy="1044090"/>
            <a:chOff x="6707505" y="1706835"/>
            <a:chExt cx="1785974" cy="1044090"/>
          </a:xfrm>
        </p:grpSpPr>
        <p:sp>
          <p:nvSpPr>
            <p:cNvPr id="27" name="Rectangle 26"/>
            <p:cNvSpPr/>
            <p:nvPr/>
          </p:nvSpPr>
          <p:spPr>
            <a:xfrm>
              <a:off x="6707505" y="1747885"/>
              <a:ext cx="1785974" cy="1003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28" name="Rectangle 27"/>
            <p:cNvSpPr/>
            <p:nvPr/>
          </p:nvSpPr>
          <p:spPr>
            <a:xfrm>
              <a:off x="6707505" y="1706835"/>
              <a:ext cx="17859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31" name="Group 30"/>
          <p:cNvGrpSpPr/>
          <p:nvPr userDrawn="1"/>
        </p:nvGrpSpPr>
        <p:grpSpPr>
          <a:xfrm>
            <a:off x="4750079" y="3524608"/>
            <a:ext cx="1785974" cy="1045251"/>
            <a:chOff x="4750079" y="2793043"/>
            <a:chExt cx="1785974" cy="1045251"/>
          </a:xfrm>
        </p:grpSpPr>
        <p:sp>
          <p:nvSpPr>
            <p:cNvPr id="32" name="Rectangle 31"/>
            <p:cNvSpPr/>
            <p:nvPr/>
          </p:nvSpPr>
          <p:spPr>
            <a:xfrm>
              <a:off x="4750079" y="2793043"/>
              <a:ext cx="1785974" cy="1003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3" name="Rectangle 32"/>
            <p:cNvSpPr/>
            <p:nvPr/>
          </p:nvSpPr>
          <p:spPr>
            <a:xfrm>
              <a:off x="4750079" y="2835254"/>
              <a:ext cx="1785974" cy="100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34" name="Group 33"/>
          <p:cNvGrpSpPr/>
          <p:nvPr userDrawn="1"/>
        </p:nvGrpSpPr>
        <p:grpSpPr>
          <a:xfrm>
            <a:off x="6707505" y="3524608"/>
            <a:ext cx="1785974" cy="1045251"/>
            <a:chOff x="6707505" y="2793043"/>
            <a:chExt cx="1785974" cy="1045251"/>
          </a:xfrm>
        </p:grpSpPr>
        <p:sp>
          <p:nvSpPr>
            <p:cNvPr id="35" name="Rectangle 34"/>
            <p:cNvSpPr/>
            <p:nvPr/>
          </p:nvSpPr>
          <p:spPr>
            <a:xfrm>
              <a:off x="6707505" y="2793043"/>
              <a:ext cx="1785974" cy="1003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6" name="Rectangle 35"/>
            <p:cNvSpPr/>
            <p:nvPr/>
          </p:nvSpPr>
          <p:spPr>
            <a:xfrm>
              <a:off x="6707505" y="2835254"/>
              <a:ext cx="1785974" cy="1003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
        <p:nvSpPr>
          <p:cNvPr id="37" name="Picture Placeholder 7"/>
          <p:cNvSpPr>
            <a:spLocks noGrp="1"/>
          </p:cNvSpPr>
          <p:nvPr>
            <p:ph type="pic" sz="quarter" idx="15" hasCustomPrompt="1"/>
          </p:nvPr>
        </p:nvSpPr>
        <p:spPr>
          <a:xfrm>
            <a:off x="668891" y="2438400"/>
            <a:ext cx="3884059" cy="2131460"/>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82714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down)">
                                      <p:cBhvr>
                                        <p:cTn id="19" dur="500"/>
                                        <p:tgtEl>
                                          <p:spTgt spid="2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37"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05">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8"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9" name="Round Same Side Corner Rectangle 8"/>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0"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1" name="Picture Placeholder 7"/>
          <p:cNvSpPr>
            <a:spLocks noGrp="1"/>
          </p:cNvSpPr>
          <p:nvPr>
            <p:ph type="pic" sz="quarter" idx="15" hasCustomPrompt="1"/>
          </p:nvPr>
        </p:nvSpPr>
        <p:spPr>
          <a:xfrm>
            <a:off x="0" y="1752600"/>
            <a:ext cx="9127832" cy="2712148"/>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92732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1"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Pic Ver">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31" name="Round Same Side Corner Rectangle 30"/>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32"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33" name="Picture Placeholder 7"/>
          <p:cNvSpPr>
            <a:spLocks noGrp="1"/>
          </p:cNvSpPr>
          <p:nvPr>
            <p:ph type="pic" sz="quarter" idx="15" hasCustomPrompt="1"/>
          </p:nvPr>
        </p:nvSpPr>
        <p:spPr>
          <a:xfrm>
            <a:off x="443246" y="1981200"/>
            <a:ext cx="2602150"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4" name="Rectangle 33"/>
          <p:cNvSpPr/>
          <p:nvPr userDrawn="1"/>
        </p:nvSpPr>
        <p:spPr>
          <a:xfrm>
            <a:off x="443246" y="3335257"/>
            <a:ext cx="2602149" cy="42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5" name="Text Placeholder 3"/>
          <p:cNvSpPr>
            <a:spLocks noGrp="1"/>
          </p:cNvSpPr>
          <p:nvPr>
            <p:ph type="body" sz="half" idx="17"/>
          </p:nvPr>
        </p:nvSpPr>
        <p:spPr>
          <a:xfrm>
            <a:off x="510621" y="3441132"/>
            <a:ext cx="2493566"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6" name="Picture Placeholder 7"/>
          <p:cNvSpPr>
            <a:spLocks noGrp="1"/>
          </p:cNvSpPr>
          <p:nvPr>
            <p:ph type="pic" sz="quarter" idx="18" hasCustomPrompt="1"/>
          </p:nvPr>
        </p:nvSpPr>
        <p:spPr>
          <a:xfrm>
            <a:off x="3258150" y="1981200"/>
            <a:ext cx="2602150"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7" name="Rectangle 36"/>
          <p:cNvSpPr/>
          <p:nvPr userDrawn="1"/>
        </p:nvSpPr>
        <p:spPr>
          <a:xfrm>
            <a:off x="3258150" y="3335257"/>
            <a:ext cx="2602149" cy="4209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8" name="Text Placeholder 3"/>
          <p:cNvSpPr>
            <a:spLocks noGrp="1"/>
          </p:cNvSpPr>
          <p:nvPr>
            <p:ph type="body" sz="half" idx="19"/>
          </p:nvPr>
        </p:nvSpPr>
        <p:spPr>
          <a:xfrm>
            <a:off x="3325525" y="3441132"/>
            <a:ext cx="2493566"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9" name="Picture Placeholder 7"/>
          <p:cNvSpPr>
            <a:spLocks noGrp="1"/>
          </p:cNvSpPr>
          <p:nvPr>
            <p:ph type="pic" sz="quarter" idx="20" hasCustomPrompt="1"/>
          </p:nvPr>
        </p:nvSpPr>
        <p:spPr>
          <a:xfrm>
            <a:off x="6071075" y="1981200"/>
            <a:ext cx="2602150"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40" name="Rectangle 39"/>
          <p:cNvSpPr/>
          <p:nvPr userDrawn="1"/>
        </p:nvSpPr>
        <p:spPr>
          <a:xfrm>
            <a:off x="6071075" y="3335257"/>
            <a:ext cx="2602149" cy="4209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1" name="Text Placeholder 3"/>
          <p:cNvSpPr>
            <a:spLocks noGrp="1"/>
          </p:cNvSpPr>
          <p:nvPr>
            <p:ph type="body" sz="half" idx="21"/>
          </p:nvPr>
        </p:nvSpPr>
        <p:spPr>
          <a:xfrm>
            <a:off x="6138450" y="3441132"/>
            <a:ext cx="2493566"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2" name="Picture Placeholder 7"/>
          <p:cNvSpPr>
            <a:spLocks noGrp="1"/>
          </p:cNvSpPr>
          <p:nvPr>
            <p:ph type="pic" sz="quarter" idx="22" hasCustomPrompt="1"/>
          </p:nvPr>
        </p:nvSpPr>
        <p:spPr>
          <a:xfrm>
            <a:off x="443246" y="3911930"/>
            <a:ext cx="2602150"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43" name="Rectangle 42"/>
          <p:cNvSpPr/>
          <p:nvPr userDrawn="1"/>
        </p:nvSpPr>
        <p:spPr>
          <a:xfrm>
            <a:off x="443246" y="5265987"/>
            <a:ext cx="2602149" cy="42091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4" name="Text Placeholder 3"/>
          <p:cNvSpPr>
            <a:spLocks noGrp="1"/>
          </p:cNvSpPr>
          <p:nvPr>
            <p:ph type="body" sz="half" idx="23"/>
          </p:nvPr>
        </p:nvSpPr>
        <p:spPr>
          <a:xfrm>
            <a:off x="510621" y="5371862"/>
            <a:ext cx="2493566"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5" name="Picture Placeholder 7"/>
          <p:cNvSpPr>
            <a:spLocks noGrp="1"/>
          </p:cNvSpPr>
          <p:nvPr>
            <p:ph type="pic" sz="quarter" idx="24" hasCustomPrompt="1"/>
          </p:nvPr>
        </p:nvSpPr>
        <p:spPr>
          <a:xfrm>
            <a:off x="3258150" y="3911930"/>
            <a:ext cx="2602150"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46" name="Rectangle 45"/>
          <p:cNvSpPr/>
          <p:nvPr userDrawn="1"/>
        </p:nvSpPr>
        <p:spPr>
          <a:xfrm>
            <a:off x="3258150" y="5265987"/>
            <a:ext cx="2602149" cy="42091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7" name="Text Placeholder 3"/>
          <p:cNvSpPr>
            <a:spLocks noGrp="1"/>
          </p:cNvSpPr>
          <p:nvPr>
            <p:ph type="body" sz="half" idx="25"/>
          </p:nvPr>
        </p:nvSpPr>
        <p:spPr>
          <a:xfrm>
            <a:off x="3325525" y="5371862"/>
            <a:ext cx="2493566"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8" name="Picture Placeholder 7"/>
          <p:cNvSpPr>
            <a:spLocks noGrp="1"/>
          </p:cNvSpPr>
          <p:nvPr>
            <p:ph type="pic" sz="quarter" idx="26" hasCustomPrompt="1"/>
          </p:nvPr>
        </p:nvSpPr>
        <p:spPr>
          <a:xfrm>
            <a:off x="6071075" y="3911930"/>
            <a:ext cx="2602150" cy="1354057"/>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49" name="Rectangle 48"/>
          <p:cNvSpPr/>
          <p:nvPr userDrawn="1"/>
        </p:nvSpPr>
        <p:spPr>
          <a:xfrm>
            <a:off x="6071075" y="5265987"/>
            <a:ext cx="2602149" cy="42091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0" name="Text Placeholder 3"/>
          <p:cNvSpPr>
            <a:spLocks noGrp="1"/>
          </p:cNvSpPr>
          <p:nvPr>
            <p:ph type="body" sz="half" idx="27"/>
          </p:nvPr>
        </p:nvSpPr>
        <p:spPr>
          <a:xfrm>
            <a:off x="6138450" y="5371862"/>
            <a:ext cx="2493566"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2404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animEffect transition="in" filter="fade">
                                      <p:cBhvr>
                                        <p:cTn id="11" dur="500"/>
                                        <p:tgtEl>
                                          <p:spTgt spid="30">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00"/>
                                        <p:tgtEl>
                                          <p:spTgt spid="34"/>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35">
                                            <p:txEl>
                                              <p:pRg st="0" end="0"/>
                                            </p:txEl>
                                          </p:spTgt>
                                        </p:tgtEl>
                                        <p:attrNameLst>
                                          <p:attrName>style.visibility</p:attrName>
                                        </p:attrNameLst>
                                      </p:cBhvr>
                                      <p:to>
                                        <p:strVal val="visible"/>
                                      </p:to>
                                    </p:set>
                                    <p:animEffect transition="in" filter="wipe(down)">
                                      <p:cBhvr>
                                        <p:cTn id="23" dur="500"/>
                                        <p:tgtEl>
                                          <p:spTgt spid="35">
                                            <p:txEl>
                                              <p:pRg st="0" end="0"/>
                                            </p:tx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down)">
                                      <p:cBhvr>
                                        <p:cTn id="27" dur="500"/>
                                        <p:tgtEl>
                                          <p:spTgt spid="36"/>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38">
                                            <p:txEl>
                                              <p:pRg st="0" end="0"/>
                                            </p:txEl>
                                          </p:spTgt>
                                        </p:tgtEl>
                                        <p:attrNameLst>
                                          <p:attrName>style.visibility</p:attrName>
                                        </p:attrNameLst>
                                      </p:cBhvr>
                                      <p:to>
                                        <p:strVal val="visible"/>
                                      </p:to>
                                    </p:set>
                                    <p:animEffect transition="in" filter="wipe(down)">
                                      <p:cBhvr>
                                        <p:cTn id="35" dur="500"/>
                                        <p:tgtEl>
                                          <p:spTgt spid="38">
                                            <p:txEl>
                                              <p:pRg st="0" end="0"/>
                                            </p:tx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500"/>
                                        <p:tgtEl>
                                          <p:spTgt spid="39"/>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down)">
                                      <p:cBhvr>
                                        <p:cTn id="43" dur="500"/>
                                        <p:tgtEl>
                                          <p:spTgt spid="40"/>
                                        </p:tgtEl>
                                      </p:cBhvr>
                                    </p:animEffect>
                                  </p:childTnLst>
                                </p:cTn>
                              </p:par>
                            </p:childTnLst>
                          </p:cTn>
                        </p:par>
                        <p:par>
                          <p:cTn id="44" fill="hold">
                            <p:stCondLst>
                              <p:cond delay="5000"/>
                            </p:stCondLst>
                            <p:childTnLst>
                              <p:par>
                                <p:cTn id="45" presetID="22" presetClass="entr" presetSubtype="4" fill="hold" grpId="0" nodeType="afterEffect" nodePh="1">
                                  <p:stCondLst>
                                    <p:cond delay="0"/>
                                  </p:stCondLst>
                                  <p:endCondLst>
                                    <p:cond evt="begin" delay="0">
                                      <p:tn val="45"/>
                                    </p:cond>
                                  </p:endCondLst>
                                  <p:childTnLst>
                                    <p:set>
                                      <p:cBhvr>
                                        <p:cTn id="46" dur="1" fill="hold">
                                          <p:stCondLst>
                                            <p:cond delay="0"/>
                                          </p:stCondLst>
                                        </p:cTn>
                                        <p:tgtEl>
                                          <p:spTgt spid="41">
                                            <p:txEl>
                                              <p:pRg st="0" end="0"/>
                                            </p:txEl>
                                          </p:spTgt>
                                        </p:tgtEl>
                                        <p:attrNameLst>
                                          <p:attrName>style.visibility</p:attrName>
                                        </p:attrNameLst>
                                      </p:cBhvr>
                                      <p:to>
                                        <p:strVal val="visible"/>
                                      </p:to>
                                    </p:set>
                                    <p:animEffect transition="in" filter="wipe(down)">
                                      <p:cBhvr>
                                        <p:cTn id="47" dur="500"/>
                                        <p:tgtEl>
                                          <p:spTgt spid="41">
                                            <p:txEl>
                                              <p:pRg st="0" end="0"/>
                                            </p:tx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500"/>
                                        <p:tgtEl>
                                          <p:spTgt spid="42"/>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down)">
                                      <p:cBhvr>
                                        <p:cTn id="55" dur="500"/>
                                        <p:tgtEl>
                                          <p:spTgt spid="43"/>
                                        </p:tgtEl>
                                      </p:cBhvr>
                                    </p:animEffect>
                                  </p:childTnLst>
                                </p:cTn>
                              </p:par>
                            </p:childTnLst>
                          </p:cTn>
                        </p:par>
                        <p:par>
                          <p:cTn id="56" fill="hold">
                            <p:stCondLst>
                              <p:cond delay="6500"/>
                            </p:stCondLst>
                            <p:childTnLst>
                              <p:par>
                                <p:cTn id="57" presetID="22" presetClass="entr" presetSubtype="4" fill="hold" grpId="0" nodeType="afterEffect" nodePh="1">
                                  <p:stCondLst>
                                    <p:cond delay="0"/>
                                  </p:stCondLst>
                                  <p:endCondLst>
                                    <p:cond evt="begin" delay="0">
                                      <p:tn val="57"/>
                                    </p:cond>
                                  </p:endCondLst>
                                  <p:childTnLst>
                                    <p:set>
                                      <p:cBhvr>
                                        <p:cTn id="58" dur="1" fill="hold">
                                          <p:stCondLst>
                                            <p:cond delay="0"/>
                                          </p:stCondLst>
                                        </p:cTn>
                                        <p:tgtEl>
                                          <p:spTgt spid="44">
                                            <p:txEl>
                                              <p:pRg st="0" end="0"/>
                                            </p:txEl>
                                          </p:spTgt>
                                        </p:tgtEl>
                                        <p:attrNameLst>
                                          <p:attrName>style.visibility</p:attrName>
                                        </p:attrNameLst>
                                      </p:cBhvr>
                                      <p:to>
                                        <p:strVal val="visible"/>
                                      </p:to>
                                    </p:set>
                                    <p:animEffect transition="in" filter="wipe(down)">
                                      <p:cBhvr>
                                        <p:cTn id="59" dur="500"/>
                                        <p:tgtEl>
                                          <p:spTgt spid="44">
                                            <p:txEl>
                                              <p:pRg st="0" end="0"/>
                                            </p:tx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down)">
                                      <p:cBhvr>
                                        <p:cTn id="63" dur="500"/>
                                        <p:tgtEl>
                                          <p:spTgt spid="45"/>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47">
                                            <p:txEl>
                                              <p:pRg st="0" end="0"/>
                                            </p:txEl>
                                          </p:spTgt>
                                        </p:tgtEl>
                                        <p:attrNameLst>
                                          <p:attrName>style.visibility</p:attrName>
                                        </p:attrNameLst>
                                      </p:cBhvr>
                                      <p:to>
                                        <p:strVal val="visible"/>
                                      </p:to>
                                    </p:set>
                                    <p:animEffect transition="in" filter="wipe(down)">
                                      <p:cBhvr>
                                        <p:cTn id="71" dur="500"/>
                                        <p:tgtEl>
                                          <p:spTgt spid="47">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wipe(down)">
                                      <p:cBhvr>
                                        <p:cTn id="75" dur="500"/>
                                        <p:tgtEl>
                                          <p:spTgt spid="48"/>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childTnLst>
                          </p:cTn>
                        </p:par>
                        <p:par>
                          <p:cTn id="80" fill="hold">
                            <p:stCondLst>
                              <p:cond delay="9500"/>
                            </p:stCondLst>
                            <p:childTnLst>
                              <p:par>
                                <p:cTn id="81" presetID="22" presetClass="entr" presetSubtype="4" fill="hold" grpId="0" nodeType="afterEffect" nodePh="1">
                                  <p:stCondLst>
                                    <p:cond delay="0"/>
                                  </p:stCondLst>
                                  <p:endCondLst>
                                    <p:cond evt="begin" delay="0">
                                      <p:tn val="81"/>
                                    </p:cond>
                                  </p:endCondLst>
                                  <p:childTnLst>
                                    <p:set>
                                      <p:cBhvr>
                                        <p:cTn id="82" dur="1" fill="hold">
                                          <p:stCondLst>
                                            <p:cond delay="0"/>
                                          </p:stCondLst>
                                        </p:cTn>
                                        <p:tgtEl>
                                          <p:spTgt spid="50">
                                            <p:txEl>
                                              <p:pRg st="0" end="0"/>
                                            </p:txEl>
                                          </p:spTgt>
                                        </p:tgtEl>
                                        <p:attrNameLst>
                                          <p:attrName>style.visibility</p:attrName>
                                        </p:attrNameLst>
                                      </p:cBhvr>
                                      <p:to>
                                        <p:strVal val="visible"/>
                                      </p:to>
                                    </p:set>
                                    <p:animEffect transition="in" filter="wipe(down)">
                                      <p:cBhvr>
                                        <p:cTn id="83"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3" grpId="0"/>
      <p:bldP spid="34" grpId="0" animBg="1"/>
      <p:bldP spid="3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wipe(down)">
                      <p:cBhvr>
                        <p:cTn dur="500"/>
                        <p:tgtEl>
                          <p:spTgt spid="35"/>
                        </p:tgtEl>
                      </p:cBhvr>
                    </p:animEffect>
                  </p:childTnLst>
                </p:cTn>
              </p:par>
            </p:tnLst>
          </p:tmpl>
        </p:tmplLst>
      </p:bldP>
      <p:bldP spid="36" grpId="0"/>
      <p:bldP spid="37" grpId="0" animBg="1"/>
      <p:bldP spid="3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wipe(down)">
                      <p:cBhvr>
                        <p:cTn dur="500"/>
                        <p:tgtEl>
                          <p:spTgt spid="38"/>
                        </p:tgtEl>
                      </p:cBhvr>
                    </p:animEffect>
                  </p:childTnLst>
                </p:cTn>
              </p:par>
            </p:tnLst>
          </p:tmpl>
        </p:tmplLst>
      </p:bldP>
      <p:bldP spid="39" grpId="0"/>
      <p:bldP spid="40" grpId="0" animBg="1"/>
      <p:bldP spid="4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wipe(down)">
                      <p:cBhvr>
                        <p:cTn dur="500"/>
                        <p:tgtEl>
                          <p:spTgt spid="41"/>
                        </p:tgtEl>
                      </p:cBhvr>
                    </p:animEffect>
                  </p:childTnLst>
                </p:cTn>
              </p:par>
            </p:tnLst>
          </p:tmpl>
        </p:tmplLst>
      </p:bldP>
      <p:bldP spid="42" grpId="0"/>
      <p:bldP spid="43"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5" grpId="0"/>
      <p:bldP spid="46" grpId="0" animBg="1"/>
      <p:bldP spid="4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Effect transition="in" filter="wipe(down)">
                      <p:cBhvr>
                        <p:cTn dur="500"/>
                        <p:tgtEl>
                          <p:spTgt spid="47"/>
                        </p:tgtEl>
                      </p:cBhvr>
                    </p:animEffect>
                  </p:childTnLst>
                </p:cTn>
              </p:par>
            </p:tnLst>
          </p:tmpl>
        </p:tmplLst>
      </p:bldP>
      <p:bldP spid="48" grpId="0"/>
      <p:bldP spid="49" grpId="0" animBg="1"/>
      <p:bldP spid="5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0"/>
                        </p:tgtEl>
                        <p:attrNameLst>
                          <p:attrName>style.visibility</p:attrName>
                        </p:attrNameLst>
                      </p:cBhvr>
                      <p:to>
                        <p:strVal val="visible"/>
                      </p:to>
                    </p:set>
                    <p:animEffect transition="in" filter="wipe(down)">
                      <p:cBhvr>
                        <p:cTn dur="500"/>
                        <p:tgtEl>
                          <p:spTgt spid="50"/>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06">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3"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4" name="Round Same Side Corner Rectangle 13"/>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5"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8" name="Rectangle 17"/>
          <p:cNvSpPr/>
          <p:nvPr userDrawn="1"/>
        </p:nvSpPr>
        <p:spPr>
          <a:xfrm>
            <a:off x="506970" y="4613539"/>
            <a:ext cx="18113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19" name="Rectangle 18"/>
          <p:cNvSpPr/>
          <p:nvPr userDrawn="1"/>
        </p:nvSpPr>
        <p:spPr>
          <a:xfrm>
            <a:off x="2556160" y="4613539"/>
            <a:ext cx="18113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20" name="Picture Placeholder 7"/>
          <p:cNvSpPr>
            <a:spLocks noGrp="1"/>
          </p:cNvSpPr>
          <p:nvPr>
            <p:ph type="pic" sz="quarter" idx="15" hasCustomPrompt="1"/>
          </p:nvPr>
        </p:nvSpPr>
        <p:spPr>
          <a:xfrm>
            <a:off x="506970" y="2286000"/>
            <a:ext cx="3869193" cy="2131459"/>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03144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slide(fromBottom)">
                                      <p:cBhvr>
                                        <p:cTn id="20" dur="500"/>
                                        <p:tgtEl>
                                          <p:spTgt spid="18"/>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slide(fromBottom)">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8" grpId="0" animBg="1"/>
      <p:bldP spid="19" grpId="0" animBg="1"/>
      <p:bldP spid="20"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pPr>
              <a:defRPr/>
            </a:pPr>
            <a:endParaRPr lang="bg-BG" altLang="en-US" dirty="0"/>
          </a:p>
        </p:txBody>
      </p:sp>
      <p:sp>
        <p:nvSpPr>
          <p:cNvPr id="4" name="Footer Placeholder 3"/>
          <p:cNvSpPr>
            <a:spLocks noGrp="1"/>
          </p:cNvSpPr>
          <p:nvPr>
            <p:ph type="ftr" sz="quarter" idx="11"/>
          </p:nvPr>
        </p:nvSpPr>
        <p:spPr/>
        <p:txBody>
          <a:bodyPr/>
          <a:lstStyle/>
          <a:p>
            <a:pPr>
              <a:defRPr/>
            </a:pPr>
            <a:endParaRPr lang="bg-BG" altLang="en-US" dirty="0"/>
          </a:p>
        </p:txBody>
      </p:sp>
      <p:sp>
        <p:nvSpPr>
          <p:cNvPr id="5" name="Slide Number Placeholder 4"/>
          <p:cNvSpPr>
            <a:spLocks noGrp="1"/>
          </p:cNvSpPr>
          <p:nvPr>
            <p:ph type="sldNum" sz="quarter" idx="12"/>
          </p:nvPr>
        </p:nvSpPr>
        <p:spPr/>
        <p:txBody>
          <a:bodyPr/>
          <a:lstStyle/>
          <a:p>
            <a:pPr>
              <a:defRPr/>
            </a:pPr>
            <a:fld id="{145E6E0B-0516-47D3-930F-04D5332ED6D7}" type="slidenum">
              <a:rPr lang="bg-BG" altLang="en-US" smtClean="0"/>
              <a:pPr>
                <a:defRPr/>
              </a:pPr>
              <a:t>‹#›</a:t>
            </a:fld>
            <a:endParaRPr lang="bg-BG" altLang="en-US" dirty="0"/>
          </a:p>
        </p:txBody>
      </p:sp>
    </p:spTree>
    <p:extLst>
      <p:ext uri="{BB962C8B-B14F-4D97-AF65-F5344CB8AC3E}">
        <p14:creationId xmlns:p14="http://schemas.microsoft.com/office/powerpoint/2010/main" val="32255944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ic07">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0" name="Round Same Side Corner Rectangle 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2" name="Rectangle 11"/>
          <p:cNvSpPr/>
          <p:nvPr userDrawn="1"/>
        </p:nvSpPr>
        <p:spPr>
          <a:xfrm>
            <a:off x="-7985" y="2209800"/>
            <a:ext cx="3160757" cy="2131459"/>
          </a:xfrm>
          <a:prstGeom prst="rect">
            <a:avLst/>
          </a:prstGeom>
          <a:solidFill>
            <a:schemeClr val="accent1"/>
          </a:solidFill>
          <a:ln>
            <a:noFill/>
          </a:ln>
          <a:effectLst>
            <a:outerShdw blurRad="317500" sx="1000" sy="1000"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13" name="Picture Placeholder 7"/>
          <p:cNvSpPr>
            <a:spLocks noGrp="1"/>
          </p:cNvSpPr>
          <p:nvPr>
            <p:ph type="pic" sz="quarter" idx="15" hasCustomPrompt="1"/>
          </p:nvPr>
        </p:nvSpPr>
        <p:spPr>
          <a:xfrm>
            <a:off x="3152772" y="2209800"/>
            <a:ext cx="5991228" cy="2131459"/>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69941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2" presetClass="entr" presetSubtype="2" accel="50000" decel="5000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animBg="1"/>
      <p:bldP spid="13" grpId="0"/>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Pic08">
    <p:spTree>
      <p:nvGrpSpPr>
        <p:cNvPr id="1" name=""/>
        <p:cNvGrpSpPr/>
        <p:nvPr/>
      </p:nvGrpSpPr>
      <p:grpSpPr>
        <a:xfrm>
          <a:off x="0" y="0"/>
          <a:ext cx="0" cy="0"/>
          <a:chOff x="0" y="0"/>
          <a:chExt cx="0" cy="0"/>
        </a:xfrm>
      </p:grpSpPr>
      <p:sp>
        <p:nvSpPr>
          <p:cNvPr id="10" name="Picture Placeholder 7"/>
          <p:cNvSpPr>
            <a:spLocks noGrp="1"/>
          </p:cNvSpPr>
          <p:nvPr>
            <p:ph type="pic" sz="quarter" idx="10" hasCustomPrompt="1"/>
          </p:nvPr>
        </p:nvSpPr>
        <p:spPr>
          <a:xfrm>
            <a:off x="1" y="2"/>
            <a:ext cx="9127831" cy="3966663"/>
          </a:xfrm>
          <a:prstGeom prst="downArrowCallout">
            <a:avLst>
              <a:gd name="adj1" fmla="val 35178"/>
              <a:gd name="adj2" fmla="val 13059"/>
              <a:gd name="adj3" fmla="val 7566"/>
              <a:gd name="adj4" fmla="val 92434"/>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5" name="Round Same Side Corner Rectangle 4"/>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6"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Tree>
    <p:extLst>
      <p:ext uri="{BB962C8B-B14F-4D97-AF65-F5344CB8AC3E}">
        <p14:creationId xmlns:p14="http://schemas.microsoft.com/office/powerpoint/2010/main" val="155983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09">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1"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2" name="Round Same Side Corner Rectangle 11"/>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3"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4" name="Picture Placeholder 7"/>
          <p:cNvSpPr>
            <a:spLocks noGrp="1"/>
          </p:cNvSpPr>
          <p:nvPr>
            <p:ph type="pic" sz="quarter" idx="15" hasCustomPrompt="1"/>
          </p:nvPr>
        </p:nvSpPr>
        <p:spPr>
          <a:xfrm>
            <a:off x="660456" y="2311758"/>
            <a:ext cx="3681115" cy="3225991"/>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409755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Pic09">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1"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2" name="Round Same Side Corner Rectangle 11"/>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3"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4" name="Picture Placeholder 7"/>
          <p:cNvSpPr>
            <a:spLocks noGrp="1"/>
          </p:cNvSpPr>
          <p:nvPr>
            <p:ph type="pic" sz="quarter" idx="15" hasCustomPrompt="1"/>
          </p:nvPr>
        </p:nvSpPr>
        <p:spPr>
          <a:xfrm>
            <a:off x="4763084" y="2311758"/>
            <a:ext cx="3681115" cy="3225991"/>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20456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10">
    <p:spTree>
      <p:nvGrpSpPr>
        <p:cNvPr id="1" name=""/>
        <p:cNvGrpSpPr/>
        <p:nvPr/>
      </p:nvGrpSpPr>
      <p:grpSpPr>
        <a:xfrm>
          <a:off x="0" y="0"/>
          <a:ext cx="0" cy="0"/>
          <a:chOff x="0" y="0"/>
          <a:chExt cx="0" cy="0"/>
        </a:xfrm>
      </p:grpSpPr>
      <p:sp>
        <p:nvSpPr>
          <p:cNvPr id="11" name="Picture Placeholder 7"/>
          <p:cNvSpPr>
            <a:spLocks noGrp="1"/>
          </p:cNvSpPr>
          <p:nvPr>
            <p:ph type="pic" sz="quarter" idx="15" hasCustomPrompt="1"/>
          </p:nvPr>
        </p:nvSpPr>
        <p:spPr>
          <a:xfrm>
            <a:off x="4687214" y="0"/>
            <a:ext cx="4456786" cy="6858000"/>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8850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Pic10">
    <p:spTree>
      <p:nvGrpSpPr>
        <p:cNvPr id="1" name=""/>
        <p:cNvGrpSpPr/>
        <p:nvPr/>
      </p:nvGrpSpPr>
      <p:grpSpPr>
        <a:xfrm>
          <a:off x="0" y="0"/>
          <a:ext cx="0" cy="0"/>
          <a:chOff x="0" y="0"/>
          <a:chExt cx="0" cy="0"/>
        </a:xfrm>
      </p:grpSpPr>
      <p:sp>
        <p:nvSpPr>
          <p:cNvPr id="11" name="Picture Placeholder 7"/>
          <p:cNvSpPr>
            <a:spLocks noGrp="1"/>
          </p:cNvSpPr>
          <p:nvPr>
            <p:ph type="pic" sz="quarter" idx="15" hasCustomPrompt="1"/>
          </p:nvPr>
        </p:nvSpPr>
        <p:spPr>
          <a:xfrm>
            <a:off x="0" y="0"/>
            <a:ext cx="4456786" cy="6858000"/>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89734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Pic10">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0" name="Round Same Side Corner Rectangle 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2"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13" name="Picture Placeholder 7"/>
          <p:cNvSpPr>
            <a:spLocks noGrp="1"/>
          </p:cNvSpPr>
          <p:nvPr>
            <p:ph type="pic" sz="quarter" idx="15" hasCustomPrompt="1"/>
          </p:nvPr>
        </p:nvSpPr>
        <p:spPr>
          <a:xfrm>
            <a:off x="777805" y="2204732"/>
            <a:ext cx="1425007" cy="1529068"/>
          </a:xfrm>
          <a:prstGeom prst="rect">
            <a:avLst/>
          </a:prstGeom>
          <a:ln w="19050">
            <a:solidFill>
              <a:schemeClr val="accent1"/>
            </a:solid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4" name="Picture Placeholder 7"/>
          <p:cNvSpPr>
            <a:spLocks noGrp="1"/>
          </p:cNvSpPr>
          <p:nvPr>
            <p:ph type="pic" sz="quarter" idx="16" hasCustomPrompt="1"/>
          </p:nvPr>
        </p:nvSpPr>
        <p:spPr>
          <a:xfrm>
            <a:off x="2317802" y="2204732"/>
            <a:ext cx="1425007" cy="1529068"/>
          </a:xfrm>
          <a:prstGeom prst="rect">
            <a:avLst/>
          </a:prstGeom>
          <a:ln w="19050">
            <a:solidFill>
              <a:schemeClr val="accent2"/>
            </a:solid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5" name="Picture Placeholder 7"/>
          <p:cNvSpPr>
            <a:spLocks noGrp="1"/>
          </p:cNvSpPr>
          <p:nvPr>
            <p:ph type="pic" sz="quarter" idx="17" hasCustomPrompt="1"/>
          </p:nvPr>
        </p:nvSpPr>
        <p:spPr>
          <a:xfrm>
            <a:off x="3857799" y="2204732"/>
            <a:ext cx="1425007" cy="1529068"/>
          </a:xfrm>
          <a:prstGeom prst="rect">
            <a:avLst/>
          </a:prstGeom>
          <a:ln w="19050">
            <a:solidFill>
              <a:schemeClr val="accent3"/>
            </a:solid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6" name="Picture Placeholder 7"/>
          <p:cNvSpPr>
            <a:spLocks noGrp="1"/>
          </p:cNvSpPr>
          <p:nvPr>
            <p:ph type="pic" sz="quarter" idx="18" hasCustomPrompt="1"/>
          </p:nvPr>
        </p:nvSpPr>
        <p:spPr>
          <a:xfrm>
            <a:off x="5401191" y="2204732"/>
            <a:ext cx="1425007" cy="1529068"/>
          </a:xfrm>
          <a:prstGeom prst="rect">
            <a:avLst/>
          </a:prstGeom>
          <a:ln w="19050">
            <a:solidFill>
              <a:schemeClr val="accent4"/>
            </a:solid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17" name="Picture Placeholder 7"/>
          <p:cNvSpPr>
            <a:spLocks noGrp="1"/>
          </p:cNvSpPr>
          <p:nvPr>
            <p:ph type="pic" sz="quarter" idx="19" hasCustomPrompt="1"/>
          </p:nvPr>
        </p:nvSpPr>
        <p:spPr>
          <a:xfrm>
            <a:off x="6941188" y="2204732"/>
            <a:ext cx="1425007" cy="1529068"/>
          </a:xfrm>
          <a:prstGeom prst="rect">
            <a:avLst/>
          </a:prstGeom>
          <a:ln w="19050">
            <a:solidFill>
              <a:schemeClr val="accent5"/>
            </a:solid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3845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tmplLst>
          <p:tmpl lvl="1">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3" grpId="0" animBg="1"/>
      <p:bldP spid="14" grpId="0" animBg="1"/>
      <p:bldP spid="15" grpId="0" animBg="1"/>
      <p:bldP spid="16" grpId="0" animBg="1"/>
      <p:bldP spid="17"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ort_4">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5"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8" name="Round Same Side Corner Rectangle 17"/>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9"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0" name="Picture Placeholder 7"/>
          <p:cNvSpPr>
            <a:spLocks noGrp="1"/>
          </p:cNvSpPr>
          <p:nvPr>
            <p:ph type="pic" sz="quarter" idx="10" hasCustomPrompt="1"/>
          </p:nvPr>
        </p:nvSpPr>
        <p:spPr>
          <a:xfrm>
            <a:off x="365438" y="4063696"/>
            <a:ext cx="2007972" cy="1651304"/>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1" name="Picture Placeholder 7"/>
          <p:cNvSpPr>
            <a:spLocks noGrp="1"/>
          </p:cNvSpPr>
          <p:nvPr>
            <p:ph type="pic" sz="quarter" idx="15" hasCustomPrompt="1"/>
          </p:nvPr>
        </p:nvSpPr>
        <p:spPr>
          <a:xfrm>
            <a:off x="4628355" y="4063696"/>
            <a:ext cx="2007972" cy="1651304"/>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2" name="Picture Placeholder 7"/>
          <p:cNvSpPr>
            <a:spLocks noGrp="1"/>
          </p:cNvSpPr>
          <p:nvPr>
            <p:ph type="pic" sz="quarter" idx="16" hasCustomPrompt="1"/>
          </p:nvPr>
        </p:nvSpPr>
        <p:spPr>
          <a:xfrm>
            <a:off x="2511238" y="2277951"/>
            <a:ext cx="2007972" cy="1651304"/>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3" name="Picture Placeholder 7"/>
          <p:cNvSpPr>
            <a:spLocks noGrp="1"/>
          </p:cNvSpPr>
          <p:nvPr>
            <p:ph type="pic" sz="quarter" idx="17" hasCustomPrompt="1"/>
          </p:nvPr>
        </p:nvSpPr>
        <p:spPr>
          <a:xfrm>
            <a:off x="6746296" y="2277951"/>
            <a:ext cx="2007972" cy="1651304"/>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4" name="Rectangle 23"/>
          <p:cNvSpPr/>
          <p:nvPr userDrawn="1"/>
        </p:nvSpPr>
        <p:spPr>
          <a:xfrm>
            <a:off x="2511238" y="3929255"/>
            <a:ext cx="2007972" cy="178574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20000"/>
              </a:spcBef>
              <a:spcAft>
                <a:spcPts val="0"/>
              </a:spcAft>
              <a:defRPr/>
            </a:pPr>
            <a:endParaRPr lang="en-US" sz="4000" b="0" dirty="0" smtClean="0">
              <a:solidFill>
                <a:srgbClr val="FFFFFF"/>
              </a:solidFill>
              <a:latin typeface="FontAwesome" pitchFamily="2" charset="0"/>
            </a:endParaRPr>
          </a:p>
        </p:txBody>
      </p:sp>
      <p:sp>
        <p:nvSpPr>
          <p:cNvPr id="25" name="Rectangle 24"/>
          <p:cNvSpPr/>
          <p:nvPr userDrawn="1"/>
        </p:nvSpPr>
        <p:spPr>
          <a:xfrm>
            <a:off x="365438" y="2277951"/>
            <a:ext cx="2007972" cy="178574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20000"/>
              </a:spcBef>
              <a:spcAft>
                <a:spcPts val="0"/>
              </a:spcAft>
              <a:defRPr/>
            </a:pPr>
            <a:endParaRPr lang="en-US" sz="4400" b="0" dirty="0" smtClean="0">
              <a:solidFill>
                <a:srgbClr val="FFFFFF"/>
              </a:solidFill>
              <a:latin typeface="FontAwesome" pitchFamily="2" charset="0"/>
            </a:endParaRPr>
          </a:p>
        </p:txBody>
      </p:sp>
      <p:sp>
        <p:nvSpPr>
          <p:cNvPr id="26" name="Rectangle 25"/>
          <p:cNvSpPr/>
          <p:nvPr userDrawn="1"/>
        </p:nvSpPr>
        <p:spPr>
          <a:xfrm>
            <a:off x="4628355" y="2277950"/>
            <a:ext cx="2007972" cy="178574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20000"/>
              </a:spcBef>
              <a:spcAft>
                <a:spcPts val="0"/>
              </a:spcAft>
              <a:defRPr/>
            </a:pPr>
            <a:r>
              <a:rPr lang="en-US" sz="1000" b="0" dirty="0" smtClean="0">
                <a:solidFill>
                  <a:srgbClr val="FFFFFF"/>
                </a:solidFill>
              </a:rPr>
              <a:t> </a:t>
            </a:r>
          </a:p>
          <a:p>
            <a:pPr algn="ctr" fontAlgn="auto">
              <a:spcBef>
                <a:spcPct val="20000"/>
              </a:spcBef>
              <a:spcAft>
                <a:spcPts val="0"/>
              </a:spcAft>
              <a:defRPr/>
            </a:pPr>
            <a:r>
              <a:rPr lang="en-US" sz="1200" dirty="0" smtClean="0">
                <a:solidFill>
                  <a:srgbClr val="FFFFFF">
                    <a:lumMod val="95000"/>
                  </a:srgbClr>
                </a:solidFill>
              </a:rPr>
              <a:t/>
            </a:r>
            <a:br>
              <a:rPr lang="en-US" sz="1200" dirty="0" smtClean="0">
                <a:solidFill>
                  <a:srgbClr val="FFFFFF">
                    <a:lumMod val="95000"/>
                  </a:srgbClr>
                </a:solidFill>
              </a:rPr>
            </a:br>
            <a:r>
              <a:rPr lang="en-US" sz="1200" dirty="0" smtClean="0">
                <a:solidFill>
                  <a:srgbClr val="FFFFFF">
                    <a:lumMod val="95000"/>
                  </a:srgbClr>
                </a:solidFill>
              </a:rPr>
              <a:t/>
            </a:r>
            <a:br>
              <a:rPr lang="en-US" sz="1200" dirty="0" smtClean="0">
                <a:solidFill>
                  <a:srgbClr val="FFFFFF">
                    <a:lumMod val="95000"/>
                  </a:srgbClr>
                </a:solidFill>
              </a:rPr>
            </a:br>
            <a:endParaRPr lang="en-US" sz="1600" b="0" dirty="0">
              <a:solidFill>
                <a:srgbClr val="FFFFFF">
                  <a:lumMod val="95000"/>
                </a:srgbClr>
              </a:solidFill>
            </a:endParaRPr>
          </a:p>
        </p:txBody>
      </p:sp>
      <p:sp>
        <p:nvSpPr>
          <p:cNvPr id="27" name="Rectangle 26"/>
          <p:cNvSpPr/>
          <p:nvPr userDrawn="1"/>
        </p:nvSpPr>
        <p:spPr>
          <a:xfrm>
            <a:off x="6746296" y="3929255"/>
            <a:ext cx="2007972" cy="178574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ct val="20000"/>
              </a:spcBef>
              <a:spcAft>
                <a:spcPts val="0"/>
              </a:spcAft>
              <a:defRPr/>
            </a:pPr>
            <a:endParaRPr lang="en-US" sz="1200" dirty="0" smtClean="0">
              <a:solidFill>
                <a:srgbClr val="FFFFFF">
                  <a:lumMod val="95000"/>
                </a:srgbClr>
              </a:solidFill>
            </a:endParaRPr>
          </a:p>
        </p:txBody>
      </p:sp>
    </p:spTree>
    <p:extLst>
      <p:ext uri="{BB962C8B-B14F-4D97-AF65-F5344CB8AC3E}">
        <p14:creationId xmlns:p14="http://schemas.microsoft.com/office/powerpoint/2010/main" val="51051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0-#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 presetClass="entr" presetSubtype="1" accel="50000" decel="5000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0-#ppt_h/2"/>
                                          </p:val>
                                        </p:tav>
                                        <p:tav tm="100000">
                                          <p:val>
                                            <p:strVal val="#ppt_y"/>
                                          </p:val>
                                        </p:tav>
                                      </p:tavLst>
                                    </p:anim>
                                  </p:childTnLst>
                                </p:cTn>
                              </p:par>
                              <p:par>
                                <p:cTn id="26" presetID="2" presetClass="entr" presetSubtype="4" accel="50000" decel="5000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1" accel="50000" decel="5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0-#ppt_h/2"/>
                                          </p:val>
                                        </p:tav>
                                        <p:tav tm="100000">
                                          <p:val>
                                            <p:strVal val="#ppt_y"/>
                                          </p:val>
                                        </p:tav>
                                      </p:tavLst>
                                    </p:anim>
                                  </p:childTnLst>
                                </p:cTn>
                              </p:par>
                              <p:par>
                                <p:cTn id="35" presetID="2" presetClass="entr" presetSubtype="4" accel="50000" decel="5000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par>
                          <p:cTn id="39" fill="hold">
                            <p:stCondLst>
                              <p:cond delay="2500"/>
                            </p:stCondLst>
                            <p:childTnLst>
                              <p:par>
                                <p:cTn id="40" presetID="2" presetClass="entr" presetSubtype="1" accel="50000" decel="50000"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0-#ppt_h/2"/>
                                          </p:val>
                                        </p:tav>
                                        <p:tav tm="100000">
                                          <p:val>
                                            <p:strVal val="#ppt_y"/>
                                          </p:val>
                                        </p:tav>
                                      </p:tavLst>
                                    </p:anim>
                                  </p:childTnLst>
                                </p:cTn>
                              </p:par>
                              <p:par>
                                <p:cTn id="44" presetID="2" presetClass="entr" presetSubtype="4" accel="50000" decel="5000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additive="base">
                                        <p:cTn id="46" dur="500" fill="hold"/>
                                        <p:tgtEl>
                                          <p:spTgt spid="27"/>
                                        </p:tgtEl>
                                        <p:attrNameLst>
                                          <p:attrName>ppt_x</p:attrName>
                                        </p:attrNameLst>
                                      </p:cBhvr>
                                      <p:tavLst>
                                        <p:tav tm="0">
                                          <p:val>
                                            <p:strVal val="#ppt_x"/>
                                          </p:val>
                                        </p:tav>
                                        <p:tav tm="100000">
                                          <p:val>
                                            <p:strVal val="#ppt_x"/>
                                          </p:val>
                                        </p:tav>
                                      </p:tavLst>
                                    </p:anim>
                                    <p:anim calcmode="lin" valueType="num">
                                      <p:cBhvr additive="base">
                                        <p:cTn id="4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0" grpId="0"/>
      <p:bldP spid="21" grpId="0"/>
      <p:bldP spid="22" grpId="0"/>
      <p:bldP spid="23" grpId="0"/>
      <p:bldP spid="24" grpId="0" animBg="1"/>
      <p:bldP spid="25" grpId="0" animBg="1"/>
      <p:bldP spid="26" grpId="0" animBg="1"/>
      <p:bldP spid="27"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2-Pics">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0" name="Round Same Side Corner Rectangle 1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2" name="Picture Placeholder 7"/>
          <p:cNvSpPr>
            <a:spLocks noGrp="1"/>
          </p:cNvSpPr>
          <p:nvPr>
            <p:ph type="pic" sz="quarter" idx="22" hasCustomPrompt="1"/>
          </p:nvPr>
        </p:nvSpPr>
        <p:spPr>
          <a:xfrm>
            <a:off x="4714725" y="2640465"/>
            <a:ext cx="3773217" cy="2023461"/>
          </a:xfrm>
          <a:prstGeom prst="downArrowCallout">
            <a:avLst>
              <a:gd name="adj1" fmla="val 50000"/>
              <a:gd name="adj2" fmla="val 11967"/>
              <a:gd name="adj3" fmla="val 7487"/>
              <a:gd name="adj4" fmla="val 92647"/>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3" name="Picture Placeholder 7"/>
          <p:cNvSpPr>
            <a:spLocks noGrp="1"/>
          </p:cNvSpPr>
          <p:nvPr>
            <p:ph type="pic" sz="quarter" idx="10" hasCustomPrompt="1"/>
          </p:nvPr>
        </p:nvSpPr>
        <p:spPr>
          <a:xfrm>
            <a:off x="643682" y="2630840"/>
            <a:ext cx="3773217" cy="2033086"/>
          </a:xfrm>
          <a:prstGeom prst="downArrowCallout">
            <a:avLst>
              <a:gd name="adj1" fmla="val 50000"/>
              <a:gd name="adj2" fmla="val 11967"/>
              <a:gd name="adj3" fmla="val 7487"/>
              <a:gd name="adj4" fmla="val 92647"/>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4" name="Text Placeholder 3"/>
          <p:cNvSpPr>
            <a:spLocks noGrp="1"/>
          </p:cNvSpPr>
          <p:nvPr>
            <p:ph type="body" sz="half" idx="15"/>
          </p:nvPr>
        </p:nvSpPr>
        <p:spPr>
          <a:xfrm>
            <a:off x="648949" y="4889128"/>
            <a:ext cx="3762683"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25" name="Text Placeholder 3"/>
          <p:cNvSpPr>
            <a:spLocks noGrp="1"/>
          </p:cNvSpPr>
          <p:nvPr>
            <p:ph type="body" sz="half" idx="17"/>
          </p:nvPr>
        </p:nvSpPr>
        <p:spPr>
          <a:xfrm>
            <a:off x="643681" y="4683176"/>
            <a:ext cx="3773218" cy="192780"/>
          </a:xfrm>
          <a:prstGeom prst="rect">
            <a:avLst/>
          </a:prstGeom>
        </p:spPr>
        <p:txBody>
          <a:bodyPr wrap="none" lIns="0" tIns="0" rIns="0" bIns="0" anchor="ctr">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26" name="Text Placeholder 3"/>
          <p:cNvSpPr>
            <a:spLocks noGrp="1"/>
          </p:cNvSpPr>
          <p:nvPr>
            <p:ph type="body" sz="half" idx="23"/>
          </p:nvPr>
        </p:nvSpPr>
        <p:spPr>
          <a:xfrm>
            <a:off x="4719992" y="4889128"/>
            <a:ext cx="3762683" cy="635096"/>
          </a:xfrm>
          <a:prstGeom prst="rect">
            <a:avLst/>
          </a:prstGeom>
        </p:spPr>
        <p:txBody>
          <a:bodyPr wrap="squar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27" name="Text Placeholder 3"/>
          <p:cNvSpPr>
            <a:spLocks noGrp="1"/>
          </p:cNvSpPr>
          <p:nvPr>
            <p:ph type="body" sz="half" idx="25"/>
          </p:nvPr>
        </p:nvSpPr>
        <p:spPr>
          <a:xfrm>
            <a:off x="4714724" y="4683176"/>
            <a:ext cx="3773218" cy="192780"/>
          </a:xfrm>
          <a:prstGeom prst="rect">
            <a:avLst/>
          </a:prstGeom>
        </p:spPr>
        <p:txBody>
          <a:bodyPr wrap="none" lIns="0" tIns="0" rIns="0" bIns="0" anchor="ctr">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28" name="Rectangle 27"/>
          <p:cNvSpPr/>
          <p:nvPr userDrawn="1"/>
        </p:nvSpPr>
        <p:spPr>
          <a:xfrm>
            <a:off x="648948" y="2248437"/>
            <a:ext cx="3762684"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31" name="Text Placeholder 3"/>
          <p:cNvSpPr>
            <a:spLocks noGrp="1"/>
          </p:cNvSpPr>
          <p:nvPr>
            <p:ph type="body" sz="half" idx="16"/>
          </p:nvPr>
        </p:nvSpPr>
        <p:spPr>
          <a:xfrm>
            <a:off x="672532" y="2324219"/>
            <a:ext cx="3715517"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3" name="Rectangle 32"/>
          <p:cNvSpPr/>
          <p:nvPr userDrawn="1"/>
        </p:nvSpPr>
        <p:spPr>
          <a:xfrm>
            <a:off x="4719991" y="2248437"/>
            <a:ext cx="3762684"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34" name="Text Placeholder 3"/>
          <p:cNvSpPr>
            <a:spLocks noGrp="1"/>
          </p:cNvSpPr>
          <p:nvPr>
            <p:ph type="body" sz="half" idx="24"/>
          </p:nvPr>
        </p:nvSpPr>
        <p:spPr>
          <a:xfrm>
            <a:off x="4743575" y="2324219"/>
            <a:ext cx="3715517"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16671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wipe(down)">
                                      <p:cBhvr>
                                        <p:cTn id="20" dur="500"/>
                                        <p:tgtEl>
                                          <p:spTgt spid="31">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25">
                                            <p:txEl>
                                              <p:pRg st="0" end="0"/>
                                            </p:txEl>
                                          </p:spTgt>
                                        </p:tgtEl>
                                        <p:attrNameLst>
                                          <p:attrName>style.visibility</p:attrName>
                                        </p:attrNameLst>
                                      </p:cBhvr>
                                      <p:to>
                                        <p:strVal val="visible"/>
                                      </p:to>
                                    </p:set>
                                    <p:anim calcmode="lin" valueType="num">
                                      <p:cBhvr additive="base">
                                        <p:cTn id="28"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34">
                                            <p:txEl>
                                              <p:pRg st="0" end="0"/>
                                            </p:txEl>
                                          </p:spTgt>
                                        </p:tgtEl>
                                        <p:attrNameLst>
                                          <p:attrName>style.visibility</p:attrName>
                                        </p:attrNameLst>
                                      </p:cBhvr>
                                      <p:to>
                                        <p:strVal val="visible"/>
                                      </p:to>
                                    </p:set>
                                    <p:animEffect transition="in" filter="wipe(down)">
                                      <p:cBhvr>
                                        <p:cTn id="43" dur="500"/>
                                        <p:tgtEl>
                                          <p:spTgt spid="34">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ppt_x"/>
                                          </p:val>
                                        </p:tav>
                                        <p:tav tm="100000">
                                          <p:val>
                                            <p:strVal val="#ppt_x"/>
                                          </p:val>
                                        </p:tav>
                                      </p:tavLst>
                                    </p:anim>
                                    <p:anim calcmode="lin" valueType="num">
                                      <p:cBhvr additive="base">
                                        <p:cTn id="47" dur="500" fill="hold"/>
                                        <p:tgtEl>
                                          <p:spTgt spid="22"/>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27">
                                            <p:txEl>
                                              <p:pRg st="0" end="0"/>
                                            </p:txEl>
                                          </p:spTgt>
                                        </p:tgtEl>
                                        <p:attrNameLst>
                                          <p:attrName>style.visibility</p:attrName>
                                        </p:attrNameLst>
                                      </p:cBhvr>
                                      <p:to>
                                        <p:strVal val="visible"/>
                                      </p:to>
                                    </p:set>
                                    <p:anim calcmode="lin" valueType="num">
                                      <p:cBhvr additive="base">
                                        <p:cTn id="5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26">
                                            <p:txEl>
                                              <p:pRg st="0" end="0"/>
                                            </p:txEl>
                                          </p:spTgt>
                                        </p:tgtEl>
                                        <p:attrNameLst>
                                          <p:attrName>style.visibility</p:attrName>
                                        </p:attrNameLst>
                                      </p:cBhvr>
                                      <p:to>
                                        <p:strVal val="visible"/>
                                      </p:to>
                                    </p:set>
                                    <p:anim calcmode="lin" valueType="num">
                                      <p:cBhvr additive="base">
                                        <p:cTn id="56"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2" grpId="0"/>
      <p:bldP spid="23" grpId="0"/>
      <p:bldP spid="2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3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wipe(down)">
                      <p:cBhvr>
                        <p:cTn dur="500"/>
                        <p:tgtEl>
                          <p:spTgt spid="31"/>
                        </p:tgtEl>
                      </p:cBhvr>
                    </p:animEffect>
                  </p:childTnLst>
                </p:cTn>
              </p:par>
            </p:tnLst>
          </p:tmpl>
        </p:tmplLst>
      </p:bldP>
      <p:bldP spid="33" grpId="0" animBg="1"/>
      <p:bldP spid="3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down)">
                      <p:cBhvr>
                        <p:cTn dur="500"/>
                        <p:tgtEl>
                          <p:spTgt spid="34"/>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Pics">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2"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3" name="Round Same Side Corner Rectangle 22"/>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4"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5" name="Picture Placeholder 7"/>
          <p:cNvSpPr>
            <a:spLocks noGrp="1"/>
          </p:cNvSpPr>
          <p:nvPr>
            <p:ph type="pic" sz="quarter" idx="10" hasCustomPrompt="1"/>
          </p:nvPr>
        </p:nvSpPr>
        <p:spPr>
          <a:xfrm>
            <a:off x="643683" y="2744603"/>
            <a:ext cx="2491870"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26" name="Text Placeholder 3"/>
          <p:cNvSpPr>
            <a:spLocks noGrp="1"/>
          </p:cNvSpPr>
          <p:nvPr>
            <p:ph type="body" sz="half" idx="15"/>
          </p:nvPr>
        </p:nvSpPr>
        <p:spPr>
          <a:xfrm>
            <a:off x="648950" y="4945741"/>
            <a:ext cx="2486604"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27" name="Text Placeholder 3"/>
          <p:cNvSpPr>
            <a:spLocks noGrp="1"/>
          </p:cNvSpPr>
          <p:nvPr>
            <p:ph type="body" sz="half" idx="17"/>
          </p:nvPr>
        </p:nvSpPr>
        <p:spPr>
          <a:xfrm>
            <a:off x="643681" y="4739789"/>
            <a:ext cx="2493566" cy="192780"/>
          </a:xfrm>
          <a:prstGeom prst="rect">
            <a:avLst/>
          </a:prstGeom>
        </p:spPr>
        <p:txBody>
          <a:bodyPr wrap="none" lIns="0" tIns="0" rIns="0" bIns="0" anchor="ctr">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28" name="Rectangle 27"/>
          <p:cNvSpPr/>
          <p:nvPr userDrawn="1"/>
        </p:nvSpPr>
        <p:spPr>
          <a:xfrm>
            <a:off x="648949" y="2362200"/>
            <a:ext cx="2486604"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31" name="Text Placeholder 3"/>
          <p:cNvSpPr>
            <a:spLocks noGrp="1"/>
          </p:cNvSpPr>
          <p:nvPr>
            <p:ph type="body" sz="half" idx="16"/>
          </p:nvPr>
        </p:nvSpPr>
        <p:spPr>
          <a:xfrm>
            <a:off x="742617" y="2452327"/>
            <a:ext cx="2299268"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2" name="Picture Placeholder 7"/>
          <p:cNvSpPr>
            <a:spLocks noGrp="1"/>
          </p:cNvSpPr>
          <p:nvPr>
            <p:ph type="pic" sz="quarter" idx="18" hasCustomPrompt="1"/>
          </p:nvPr>
        </p:nvSpPr>
        <p:spPr>
          <a:xfrm>
            <a:off x="3333752" y="2744603"/>
            <a:ext cx="2491870"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3" name="Text Placeholder 3"/>
          <p:cNvSpPr>
            <a:spLocks noGrp="1"/>
          </p:cNvSpPr>
          <p:nvPr>
            <p:ph type="body" sz="half" idx="19"/>
          </p:nvPr>
        </p:nvSpPr>
        <p:spPr>
          <a:xfrm>
            <a:off x="3339019" y="4945741"/>
            <a:ext cx="2486604"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4" name="Text Placeholder 3"/>
          <p:cNvSpPr>
            <a:spLocks noGrp="1"/>
          </p:cNvSpPr>
          <p:nvPr>
            <p:ph type="body" sz="half" idx="20"/>
          </p:nvPr>
        </p:nvSpPr>
        <p:spPr>
          <a:xfrm>
            <a:off x="3333750" y="4739789"/>
            <a:ext cx="2493566" cy="192780"/>
          </a:xfrm>
          <a:prstGeom prst="rect">
            <a:avLst/>
          </a:prstGeom>
        </p:spPr>
        <p:txBody>
          <a:bodyPr wrap="none" lIns="0" tIns="0" rIns="0" bIns="0" anchor="ctr">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5" name="Rectangle 34"/>
          <p:cNvSpPr/>
          <p:nvPr userDrawn="1"/>
        </p:nvSpPr>
        <p:spPr>
          <a:xfrm>
            <a:off x="3339018" y="2362200"/>
            <a:ext cx="2486604"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36" name="Text Placeholder 3"/>
          <p:cNvSpPr>
            <a:spLocks noGrp="1"/>
          </p:cNvSpPr>
          <p:nvPr>
            <p:ph type="body" sz="half" idx="21"/>
          </p:nvPr>
        </p:nvSpPr>
        <p:spPr>
          <a:xfrm>
            <a:off x="3432686" y="2452327"/>
            <a:ext cx="2299268"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7" name="Picture Placeholder 7"/>
          <p:cNvSpPr>
            <a:spLocks noGrp="1"/>
          </p:cNvSpPr>
          <p:nvPr>
            <p:ph type="pic" sz="quarter" idx="22" hasCustomPrompt="1"/>
          </p:nvPr>
        </p:nvSpPr>
        <p:spPr>
          <a:xfrm>
            <a:off x="6019802" y="2744603"/>
            <a:ext cx="2491870"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8" name="Text Placeholder 3"/>
          <p:cNvSpPr>
            <a:spLocks noGrp="1"/>
          </p:cNvSpPr>
          <p:nvPr>
            <p:ph type="body" sz="half" idx="23"/>
          </p:nvPr>
        </p:nvSpPr>
        <p:spPr>
          <a:xfrm>
            <a:off x="6025069" y="4945741"/>
            <a:ext cx="2486604"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9" name="Text Placeholder 3"/>
          <p:cNvSpPr>
            <a:spLocks noGrp="1"/>
          </p:cNvSpPr>
          <p:nvPr>
            <p:ph type="body" sz="half" idx="24"/>
          </p:nvPr>
        </p:nvSpPr>
        <p:spPr>
          <a:xfrm>
            <a:off x="6019800" y="4739789"/>
            <a:ext cx="2493566" cy="192780"/>
          </a:xfrm>
          <a:prstGeom prst="rect">
            <a:avLst/>
          </a:prstGeom>
        </p:spPr>
        <p:txBody>
          <a:bodyPr wrap="none" lIns="0" tIns="0" rIns="0" bIns="0" anchor="ctr">
            <a:noAutofit/>
          </a:bodyPr>
          <a:lstStyle>
            <a:lvl1pPr marL="0" indent="0" algn="ctr">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0" name="Rectangle 39"/>
          <p:cNvSpPr/>
          <p:nvPr userDrawn="1"/>
        </p:nvSpPr>
        <p:spPr>
          <a:xfrm>
            <a:off x="6025068" y="2362200"/>
            <a:ext cx="2486604"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41" name="Text Placeholder 3"/>
          <p:cNvSpPr>
            <a:spLocks noGrp="1"/>
          </p:cNvSpPr>
          <p:nvPr>
            <p:ph type="body" sz="half" idx="25"/>
          </p:nvPr>
        </p:nvSpPr>
        <p:spPr>
          <a:xfrm>
            <a:off x="6118736" y="2452327"/>
            <a:ext cx="2299268"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390475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wipe(down)">
                                      <p:cBhvr>
                                        <p:cTn id="20" dur="500"/>
                                        <p:tgtEl>
                                          <p:spTgt spid="31">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27">
                                            <p:txEl>
                                              <p:pRg st="0" end="0"/>
                                            </p:txEl>
                                          </p:spTgt>
                                        </p:tgtEl>
                                        <p:attrNameLst>
                                          <p:attrName>style.visibility</p:attrName>
                                        </p:attrNameLst>
                                      </p:cBhvr>
                                      <p:to>
                                        <p:strVal val="visible"/>
                                      </p:to>
                                    </p:set>
                                    <p:anim calcmode="lin" valueType="num">
                                      <p:cBhvr additive="base">
                                        <p:cTn id="28"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26">
                                            <p:txEl>
                                              <p:pRg st="0" end="0"/>
                                            </p:txEl>
                                          </p:spTgt>
                                        </p:tgtEl>
                                        <p:attrNameLst>
                                          <p:attrName>style.visibility</p:attrName>
                                        </p:attrNameLst>
                                      </p:cBhvr>
                                      <p:to>
                                        <p:strVal val="visible"/>
                                      </p:to>
                                    </p:set>
                                    <p:anim calcmode="lin" valueType="num">
                                      <p:cBhvr additive="base">
                                        <p:cTn id="33"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500" fill="hold"/>
                                        <p:tgtEl>
                                          <p:spTgt spid="35"/>
                                        </p:tgtEl>
                                        <p:attrNameLst>
                                          <p:attrName>ppt_x</p:attrName>
                                        </p:attrNameLst>
                                      </p:cBhvr>
                                      <p:tavLst>
                                        <p:tav tm="0">
                                          <p:val>
                                            <p:strVal val="#ppt_x"/>
                                          </p:val>
                                        </p:tav>
                                        <p:tav tm="100000">
                                          <p:val>
                                            <p:strVal val="#ppt_x"/>
                                          </p:val>
                                        </p:tav>
                                      </p:tavLst>
                                    </p:anim>
                                    <p:anim calcmode="lin" valueType="num">
                                      <p:cBhvr additive="base">
                                        <p:cTn id="39" dur="500" fill="hold"/>
                                        <p:tgtEl>
                                          <p:spTgt spid="35"/>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wipe(down)">
                                      <p:cBhvr>
                                        <p:cTn id="43" dur="500"/>
                                        <p:tgtEl>
                                          <p:spTgt spid="36">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500" fill="hold"/>
                                        <p:tgtEl>
                                          <p:spTgt spid="32"/>
                                        </p:tgtEl>
                                        <p:attrNameLst>
                                          <p:attrName>ppt_x</p:attrName>
                                        </p:attrNameLst>
                                      </p:cBhvr>
                                      <p:tavLst>
                                        <p:tav tm="0">
                                          <p:val>
                                            <p:strVal val="#ppt_x"/>
                                          </p:val>
                                        </p:tav>
                                        <p:tav tm="100000">
                                          <p:val>
                                            <p:strVal val="#ppt_x"/>
                                          </p:val>
                                        </p:tav>
                                      </p:tavLst>
                                    </p:anim>
                                    <p:anim calcmode="lin" valueType="num">
                                      <p:cBhvr additive="base">
                                        <p:cTn id="47" dur="500" fill="hold"/>
                                        <p:tgtEl>
                                          <p:spTgt spid="32"/>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34">
                                            <p:txEl>
                                              <p:pRg st="0" end="0"/>
                                            </p:txEl>
                                          </p:spTgt>
                                        </p:tgtEl>
                                        <p:attrNameLst>
                                          <p:attrName>style.visibility</p:attrName>
                                        </p:attrNameLst>
                                      </p:cBhvr>
                                      <p:to>
                                        <p:strVal val="visible"/>
                                      </p:to>
                                    </p:set>
                                    <p:anim calcmode="lin" valueType="num">
                                      <p:cBhvr additive="base">
                                        <p:cTn id="51"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33">
                                            <p:txEl>
                                              <p:pRg st="0" end="0"/>
                                            </p:txEl>
                                          </p:spTgt>
                                        </p:tgtEl>
                                        <p:attrNameLst>
                                          <p:attrName>style.visibility</p:attrName>
                                        </p:attrNameLst>
                                      </p:cBhvr>
                                      <p:to>
                                        <p:strVal val="visible"/>
                                      </p:to>
                                    </p:set>
                                    <p:anim calcmode="lin" valueType="num">
                                      <p:cBhvr additive="base">
                                        <p:cTn id="56"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41">
                                            <p:txEl>
                                              <p:pRg st="0" end="0"/>
                                            </p:txEl>
                                          </p:spTgt>
                                        </p:tgtEl>
                                        <p:attrNameLst>
                                          <p:attrName>style.visibility</p:attrName>
                                        </p:attrNameLst>
                                      </p:cBhvr>
                                      <p:to>
                                        <p:strVal val="visible"/>
                                      </p:to>
                                    </p:set>
                                    <p:animEffect transition="in" filter="wipe(down)">
                                      <p:cBhvr>
                                        <p:cTn id="66" dur="500"/>
                                        <p:tgtEl>
                                          <p:spTgt spid="41">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additive="base">
                                        <p:cTn id="69" dur="500" fill="hold"/>
                                        <p:tgtEl>
                                          <p:spTgt spid="37"/>
                                        </p:tgtEl>
                                        <p:attrNameLst>
                                          <p:attrName>ppt_x</p:attrName>
                                        </p:attrNameLst>
                                      </p:cBhvr>
                                      <p:tavLst>
                                        <p:tav tm="0">
                                          <p:val>
                                            <p:strVal val="#ppt_x"/>
                                          </p:val>
                                        </p:tav>
                                        <p:tav tm="100000">
                                          <p:val>
                                            <p:strVal val="#ppt_x"/>
                                          </p:val>
                                        </p:tav>
                                      </p:tavLst>
                                    </p:anim>
                                    <p:anim calcmode="lin" valueType="num">
                                      <p:cBhvr additive="base">
                                        <p:cTn id="70" dur="500" fill="hold"/>
                                        <p:tgtEl>
                                          <p:spTgt spid="37"/>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39">
                                            <p:txEl>
                                              <p:pRg st="0" end="0"/>
                                            </p:txEl>
                                          </p:spTgt>
                                        </p:tgtEl>
                                        <p:attrNameLst>
                                          <p:attrName>style.visibility</p:attrName>
                                        </p:attrNameLst>
                                      </p:cBhvr>
                                      <p:to>
                                        <p:strVal val="visible"/>
                                      </p:to>
                                    </p:set>
                                    <p:anim calcmode="lin" valueType="num">
                                      <p:cBhvr additive="base">
                                        <p:cTn id="74"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38">
                                            <p:txEl>
                                              <p:pRg st="0" end="0"/>
                                            </p:txEl>
                                          </p:spTgt>
                                        </p:tgtEl>
                                        <p:attrNameLst>
                                          <p:attrName>style.visibility</p:attrName>
                                        </p:attrNameLst>
                                      </p:cBhvr>
                                      <p:to>
                                        <p:strVal val="visible"/>
                                      </p:to>
                                    </p:set>
                                    <p:anim calcmode="lin" valueType="num">
                                      <p:cBhvr additive="base">
                                        <p:cTn id="79"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5" grpId="0"/>
      <p:bldP spid="2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3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wipe(down)">
                      <p:cBhvr>
                        <p:cTn dur="500"/>
                        <p:tgtEl>
                          <p:spTgt spid="31"/>
                        </p:tgtEl>
                      </p:cBhvr>
                    </p:animEffect>
                  </p:childTnLst>
                </p:cTn>
              </p:par>
            </p:tnLst>
          </p:tmpl>
        </p:tmplLst>
      </p:bldP>
      <p:bldP spid="32" grpId="0"/>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37" grpId="0"/>
      <p:bldP spid="3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4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wipe(down)">
                      <p:cBhvr>
                        <p:cTn dur="500"/>
                        <p:tgtEl>
                          <p:spTgt spid="41"/>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bg-BG" altLang="en-US" dirty="0"/>
          </a:p>
        </p:txBody>
      </p:sp>
      <p:sp>
        <p:nvSpPr>
          <p:cNvPr id="3" name="Footer Placeholder 2"/>
          <p:cNvSpPr>
            <a:spLocks noGrp="1"/>
          </p:cNvSpPr>
          <p:nvPr>
            <p:ph type="ftr" sz="quarter" idx="11"/>
          </p:nvPr>
        </p:nvSpPr>
        <p:spPr/>
        <p:txBody>
          <a:bodyPr/>
          <a:lstStyle/>
          <a:p>
            <a:pPr>
              <a:defRPr/>
            </a:pPr>
            <a:endParaRPr lang="bg-BG" altLang="en-US" dirty="0"/>
          </a:p>
        </p:txBody>
      </p:sp>
      <p:sp>
        <p:nvSpPr>
          <p:cNvPr id="4" name="Slide Number Placeholder 3"/>
          <p:cNvSpPr>
            <a:spLocks noGrp="1"/>
          </p:cNvSpPr>
          <p:nvPr>
            <p:ph type="sldNum" sz="quarter" idx="12"/>
          </p:nvPr>
        </p:nvSpPr>
        <p:spPr/>
        <p:txBody>
          <a:bodyPr/>
          <a:lstStyle/>
          <a:p>
            <a:pPr>
              <a:defRPr/>
            </a:pPr>
            <a:fld id="{37272A5F-4ADC-425F-9818-1A99276EA1D4}" type="slidenum">
              <a:rPr lang="bg-BG" altLang="en-US" smtClean="0"/>
              <a:pPr>
                <a:defRPr/>
              </a:pPr>
              <a:t>‹#›</a:t>
            </a:fld>
            <a:endParaRPr lang="bg-BG" altLang="en-US" dirty="0"/>
          </a:p>
        </p:txBody>
      </p:sp>
    </p:spTree>
    <p:extLst>
      <p:ext uri="{BB962C8B-B14F-4D97-AF65-F5344CB8AC3E}">
        <p14:creationId xmlns:p14="http://schemas.microsoft.com/office/powerpoint/2010/main" val="42295092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Pics">
    <p:spTree>
      <p:nvGrpSpPr>
        <p:cNvPr id="1" name=""/>
        <p:cNvGrpSpPr/>
        <p:nvPr/>
      </p:nvGrpSpPr>
      <p:grpSpPr>
        <a:xfrm>
          <a:off x="0" y="0"/>
          <a:ext cx="0" cy="0"/>
          <a:chOff x="0" y="0"/>
          <a:chExt cx="0" cy="0"/>
        </a:xfrm>
      </p:grpSpPr>
      <p:sp>
        <p:nvSpPr>
          <p:cNvPr id="26"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7"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8" name="Round Same Side Corner Rectangle 27"/>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3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32" name="Picture Placeholder 7"/>
          <p:cNvSpPr>
            <a:spLocks noGrp="1"/>
          </p:cNvSpPr>
          <p:nvPr>
            <p:ph type="pic" sz="quarter" idx="10" hasCustomPrompt="1"/>
          </p:nvPr>
        </p:nvSpPr>
        <p:spPr>
          <a:xfrm>
            <a:off x="570750" y="2742073"/>
            <a:ext cx="1871668"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3" name="Text Placeholder 3"/>
          <p:cNvSpPr>
            <a:spLocks noGrp="1"/>
          </p:cNvSpPr>
          <p:nvPr>
            <p:ph type="body" sz="half" idx="15"/>
          </p:nvPr>
        </p:nvSpPr>
        <p:spPr>
          <a:xfrm>
            <a:off x="520611" y="4927504"/>
            <a:ext cx="1932643"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4" name="Text Placeholder 3"/>
          <p:cNvSpPr>
            <a:spLocks noGrp="1"/>
          </p:cNvSpPr>
          <p:nvPr>
            <p:ph type="body" sz="half" idx="17"/>
          </p:nvPr>
        </p:nvSpPr>
        <p:spPr>
          <a:xfrm>
            <a:off x="515342" y="4721552"/>
            <a:ext cx="1938054" cy="192780"/>
          </a:xfrm>
          <a:prstGeom prst="rect">
            <a:avLst/>
          </a:prstGeom>
        </p:spPr>
        <p:txBody>
          <a:bodyPr wrap="none" lIns="0" tIns="0" rIns="0" bIns="0" anchor="ctr">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5" name="Rectangle 34"/>
          <p:cNvSpPr/>
          <p:nvPr userDrawn="1"/>
        </p:nvSpPr>
        <p:spPr>
          <a:xfrm>
            <a:off x="576016" y="2359670"/>
            <a:ext cx="1867713"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36" name="Text Placeholder 3"/>
          <p:cNvSpPr>
            <a:spLocks noGrp="1"/>
          </p:cNvSpPr>
          <p:nvPr>
            <p:ph type="body" sz="half" idx="16"/>
          </p:nvPr>
        </p:nvSpPr>
        <p:spPr>
          <a:xfrm>
            <a:off x="646371" y="2449797"/>
            <a:ext cx="1727003"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7" name="Picture Placeholder 7"/>
          <p:cNvSpPr>
            <a:spLocks noGrp="1"/>
          </p:cNvSpPr>
          <p:nvPr>
            <p:ph type="pic" sz="quarter" idx="18" hasCustomPrompt="1"/>
          </p:nvPr>
        </p:nvSpPr>
        <p:spPr>
          <a:xfrm>
            <a:off x="2633722" y="2742073"/>
            <a:ext cx="1871668"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8" name="Text Placeholder 3"/>
          <p:cNvSpPr>
            <a:spLocks noGrp="1"/>
          </p:cNvSpPr>
          <p:nvPr>
            <p:ph type="body" sz="half" idx="19"/>
          </p:nvPr>
        </p:nvSpPr>
        <p:spPr>
          <a:xfrm>
            <a:off x="2583583" y="4927504"/>
            <a:ext cx="1932643"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9" name="Text Placeholder 3"/>
          <p:cNvSpPr>
            <a:spLocks noGrp="1"/>
          </p:cNvSpPr>
          <p:nvPr>
            <p:ph type="body" sz="half" idx="20"/>
          </p:nvPr>
        </p:nvSpPr>
        <p:spPr>
          <a:xfrm>
            <a:off x="2578314" y="4721552"/>
            <a:ext cx="1938054" cy="192780"/>
          </a:xfrm>
          <a:prstGeom prst="rect">
            <a:avLst/>
          </a:prstGeom>
        </p:spPr>
        <p:txBody>
          <a:bodyPr wrap="none" lIns="0" tIns="0" rIns="0" bIns="0" anchor="ctr">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0" name="Rectangle 39"/>
          <p:cNvSpPr/>
          <p:nvPr userDrawn="1"/>
        </p:nvSpPr>
        <p:spPr>
          <a:xfrm>
            <a:off x="2638988" y="2359670"/>
            <a:ext cx="1867713"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51" name="Text Placeholder 3"/>
          <p:cNvSpPr>
            <a:spLocks noGrp="1"/>
          </p:cNvSpPr>
          <p:nvPr>
            <p:ph type="body" sz="half" idx="21"/>
          </p:nvPr>
        </p:nvSpPr>
        <p:spPr>
          <a:xfrm>
            <a:off x="2709343" y="2449797"/>
            <a:ext cx="1727003"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2" name="Picture Placeholder 7"/>
          <p:cNvSpPr>
            <a:spLocks noGrp="1"/>
          </p:cNvSpPr>
          <p:nvPr>
            <p:ph type="pic" sz="quarter" idx="22" hasCustomPrompt="1"/>
          </p:nvPr>
        </p:nvSpPr>
        <p:spPr>
          <a:xfrm>
            <a:off x="4684531" y="2742073"/>
            <a:ext cx="1871668"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53" name="Text Placeholder 3"/>
          <p:cNvSpPr>
            <a:spLocks noGrp="1"/>
          </p:cNvSpPr>
          <p:nvPr>
            <p:ph type="body" sz="half" idx="23"/>
          </p:nvPr>
        </p:nvSpPr>
        <p:spPr>
          <a:xfrm>
            <a:off x="4634392" y="4927504"/>
            <a:ext cx="1932643"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4" name="Text Placeholder 3"/>
          <p:cNvSpPr>
            <a:spLocks noGrp="1"/>
          </p:cNvSpPr>
          <p:nvPr>
            <p:ph type="body" sz="half" idx="24"/>
          </p:nvPr>
        </p:nvSpPr>
        <p:spPr>
          <a:xfrm>
            <a:off x="4629123" y="4721552"/>
            <a:ext cx="1938054" cy="192780"/>
          </a:xfrm>
          <a:prstGeom prst="rect">
            <a:avLst/>
          </a:prstGeom>
        </p:spPr>
        <p:txBody>
          <a:bodyPr wrap="none" lIns="0" tIns="0" rIns="0" bIns="0" anchor="ctr">
            <a:noAutofit/>
          </a:bodyPr>
          <a:lstStyle>
            <a:lvl1pPr marL="0" indent="0" algn="ctr">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5" name="Rectangle 54"/>
          <p:cNvSpPr/>
          <p:nvPr userDrawn="1"/>
        </p:nvSpPr>
        <p:spPr>
          <a:xfrm>
            <a:off x="4689797" y="2359670"/>
            <a:ext cx="1867713"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61" name="Text Placeholder 3"/>
          <p:cNvSpPr>
            <a:spLocks noGrp="1"/>
          </p:cNvSpPr>
          <p:nvPr>
            <p:ph type="body" sz="half" idx="25"/>
          </p:nvPr>
        </p:nvSpPr>
        <p:spPr>
          <a:xfrm>
            <a:off x="4760152" y="2449797"/>
            <a:ext cx="1727003"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2" name="Picture Placeholder 7"/>
          <p:cNvSpPr>
            <a:spLocks noGrp="1"/>
          </p:cNvSpPr>
          <p:nvPr>
            <p:ph type="pic" sz="quarter" idx="26" hasCustomPrompt="1"/>
          </p:nvPr>
        </p:nvSpPr>
        <p:spPr>
          <a:xfrm>
            <a:off x="6722908" y="2742073"/>
            <a:ext cx="1871668" cy="1892243"/>
          </a:xfrm>
          <a:prstGeom prst="downArrowCallout">
            <a:avLst>
              <a:gd name="adj1" fmla="val 35178"/>
              <a:gd name="adj2" fmla="val 13059"/>
              <a:gd name="adj3" fmla="val 7566"/>
              <a:gd name="adj4" fmla="val 92434"/>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63" name="Text Placeholder 3"/>
          <p:cNvSpPr>
            <a:spLocks noGrp="1"/>
          </p:cNvSpPr>
          <p:nvPr>
            <p:ph type="body" sz="half" idx="27"/>
          </p:nvPr>
        </p:nvSpPr>
        <p:spPr>
          <a:xfrm>
            <a:off x="6672769" y="4927504"/>
            <a:ext cx="1932643"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64" name="Text Placeholder 3"/>
          <p:cNvSpPr>
            <a:spLocks noGrp="1"/>
          </p:cNvSpPr>
          <p:nvPr>
            <p:ph type="body" sz="half" idx="28"/>
          </p:nvPr>
        </p:nvSpPr>
        <p:spPr>
          <a:xfrm>
            <a:off x="6667500" y="4721552"/>
            <a:ext cx="1938054" cy="192780"/>
          </a:xfrm>
          <a:prstGeom prst="rect">
            <a:avLst/>
          </a:prstGeom>
        </p:spPr>
        <p:txBody>
          <a:bodyPr wrap="none" lIns="0" tIns="0" rIns="0" bIns="0" anchor="ctr">
            <a:noAutofit/>
          </a:bodyPr>
          <a:lstStyle>
            <a:lvl1pPr marL="0" indent="0" algn="ctr">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5" name="Rectangle 64"/>
          <p:cNvSpPr/>
          <p:nvPr userDrawn="1"/>
        </p:nvSpPr>
        <p:spPr>
          <a:xfrm>
            <a:off x="6728174" y="2359670"/>
            <a:ext cx="1867713" cy="381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66" name="Text Placeholder 3"/>
          <p:cNvSpPr>
            <a:spLocks noGrp="1"/>
          </p:cNvSpPr>
          <p:nvPr>
            <p:ph type="body" sz="half" idx="29"/>
          </p:nvPr>
        </p:nvSpPr>
        <p:spPr>
          <a:xfrm>
            <a:off x="6798529" y="2449797"/>
            <a:ext cx="1727003"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134327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36">
                                            <p:txEl>
                                              <p:pRg st="0" end="0"/>
                                            </p:txEl>
                                          </p:spTgt>
                                        </p:tgtEl>
                                        <p:attrNameLst>
                                          <p:attrName>style.visibility</p:attrName>
                                        </p:attrNameLst>
                                      </p:cBhvr>
                                      <p:to>
                                        <p:strVal val="visible"/>
                                      </p:to>
                                    </p:set>
                                    <p:animEffect transition="in" filter="wipe(down)">
                                      <p:cBhvr>
                                        <p:cTn id="20" dur="500"/>
                                        <p:tgtEl>
                                          <p:spTgt spid="36">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34">
                                            <p:txEl>
                                              <p:pRg st="0" end="0"/>
                                            </p:txEl>
                                          </p:spTgt>
                                        </p:tgtEl>
                                        <p:attrNameLst>
                                          <p:attrName>style.visibility</p:attrName>
                                        </p:attrNameLst>
                                      </p:cBhvr>
                                      <p:to>
                                        <p:strVal val="visible"/>
                                      </p:to>
                                    </p:set>
                                    <p:anim calcmode="lin" valueType="num">
                                      <p:cBhvr additive="base">
                                        <p:cTn id="28"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33">
                                            <p:txEl>
                                              <p:pRg st="0" end="0"/>
                                            </p:txEl>
                                          </p:spTgt>
                                        </p:tgtEl>
                                        <p:attrNameLst>
                                          <p:attrName>style.visibility</p:attrName>
                                        </p:attrNameLst>
                                      </p:cBhvr>
                                      <p:to>
                                        <p:strVal val="visible"/>
                                      </p:to>
                                    </p:set>
                                    <p:anim calcmode="lin" valueType="num">
                                      <p:cBhvr additive="base">
                                        <p:cTn id="33"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500" fill="hold"/>
                                        <p:tgtEl>
                                          <p:spTgt spid="40"/>
                                        </p:tgtEl>
                                        <p:attrNameLst>
                                          <p:attrName>ppt_x</p:attrName>
                                        </p:attrNameLst>
                                      </p:cBhvr>
                                      <p:tavLst>
                                        <p:tav tm="0">
                                          <p:val>
                                            <p:strVal val="#ppt_x"/>
                                          </p:val>
                                        </p:tav>
                                        <p:tav tm="100000">
                                          <p:val>
                                            <p:strVal val="#ppt_x"/>
                                          </p:val>
                                        </p:tav>
                                      </p:tavLst>
                                    </p:anim>
                                    <p:anim calcmode="lin" valueType="num">
                                      <p:cBhvr additive="base">
                                        <p:cTn id="39" dur="500" fill="hold"/>
                                        <p:tgtEl>
                                          <p:spTgt spid="40"/>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51">
                                            <p:txEl>
                                              <p:pRg st="0" end="0"/>
                                            </p:txEl>
                                          </p:spTgt>
                                        </p:tgtEl>
                                        <p:attrNameLst>
                                          <p:attrName>style.visibility</p:attrName>
                                        </p:attrNameLst>
                                      </p:cBhvr>
                                      <p:to>
                                        <p:strVal val="visible"/>
                                      </p:to>
                                    </p:set>
                                    <p:animEffect transition="in" filter="wipe(down)">
                                      <p:cBhvr>
                                        <p:cTn id="43" dur="500"/>
                                        <p:tgtEl>
                                          <p:spTgt spid="51">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additive="base">
                                        <p:cTn id="46" dur="500" fill="hold"/>
                                        <p:tgtEl>
                                          <p:spTgt spid="37"/>
                                        </p:tgtEl>
                                        <p:attrNameLst>
                                          <p:attrName>ppt_x</p:attrName>
                                        </p:attrNameLst>
                                      </p:cBhvr>
                                      <p:tavLst>
                                        <p:tav tm="0">
                                          <p:val>
                                            <p:strVal val="#ppt_x"/>
                                          </p:val>
                                        </p:tav>
                                        <p:tav tm="100000">
                                          <p:val>
                                            <p:strVal val="#ppt_x"/>
                                          </p:val>
                                        </p:tav>
                                      </p:tavLst>
                                    </p:anim>
                                    <p:anim calcmode="lin" valueType="num">
                                      <p:cBhvr additive="base">
                                        <p:cTn id="47" dur="500" fill="hold"/>
                                        <p:tgtEl>
                                          <p:spTgt spid="37"/>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39">
                                            <p:txEl>
                                              <p:pRg st="0" end="0"/>
                                            </p:txEl>
                                          </p:spTgt>
                                        </p:tgtEl>
                                        <p:attrNameLst>
                                          <p:attrName>style.visibility</p:attrName>
                                        </p:attrNameLst>
                                      </p:cBhvr>
                                      <p:to>
                                        <p:strVal val="visible"/>
                                      </p:to>
                                    </p:set>
                                    <p:anim calcmode="lin" valueType="num">
                                      <p:cBhvr additive="base">
                                        <p:cTn id="51"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38">
                                            <p:txEl>
                                              <p:pRg st="0" end="0"/>
                                            </p:txEl>
                                          </p:spTgt>
                                        </p:tgtEl>
                                        <p:attrNameLst>
                                          <p:attrName>style.visibility</p:attrName>
                                        </p:attrNameLst>
                                      </p:cBhvr>
                                      <p:to>
                                        <p:strVal val="visible"/>
                                      </p:to>
                                    </p:set>
                                    <p:anim calcmode="lin" valueType="num">
                                      <p:cBhvr additive="base">
                                        <p:cTn id="56"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ppt_x"/>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61">
                                            <p:txEl>
                                              <p:pRg st="0" end="0"/>
                                            </p:txEl>
                                          </p:spTgt>
                                        </p:tgtEl>
                                        <p:attrNameLst>
                                          <p:attrName>style.visibility</p:attrName>
                                        </p:attrNameLst>
                                      </p:cBhvr>
                                      <p:to>
                                        <p:strVal val="visible"/>
                                      </p:to>
                                    </p:set>
                                    <p:animEffect transition="in" filter="wipe(down)">
                                      <p:cBhvr>
                                        <p:cTn id="66" dur="500"/>
                                        <p:tgtEl>
                                          <p:spTgt spid="61">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anim calcmode="lin" valueType="num">
                                      <p:cBhvr additive="base">
                                        <p:cTn id="69" dur="500" fill="hold"/>
                                        <p:tgtEl>
                                          <p:spTgt spid="52"/>
                                        </p:tgtEl>
                                        <p:attrNameLst>
                                          <p:attrName>ppt_x</p:attrName>
                                        </p:attrNameLst>
                                      </p:cBhvr>
                                      <p:tavLst>
                                        <p:tav tm="0">
                                          <p:val>
                                            <p:strVal val="#ppt_x"/>
                                          </p:val>
                                        </p:tav>
                                        <p:tav tm="100000">
                                          <p:val>
                                            <p:strVal val="#ppt_x"/>
                                          </p:val>
                                        </p:tav>
                                      </p:tavLst>
                                    </p:anim>
                                    <p:anim calcmode="lin" valueType="num">
                                      <p:cBhvr additive="base">
                                        <p:cTn id="70" dur="500" fill="hold"/>
                                        <p:tgtEl>
                                          <p:spTgt spid="52"/>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54">
                                            <p:txEl>
                                              <p:pRg st="0" end="0"/>
                                            </p:txEl>
                                          </p:spTgt>
                                        </p:tgtEl>
                                        <p:attrNameLst>
                                          <p:attrName>style.visibility</p:attrName>
                                        </p:attrNameLst>
                                      </p:cBhvr>
                                      <p:to>
                                        <p:strVal val="visible"/>
                                      </p:to>
                                    </p:set>
                                    <p:anim calcmode="lin" valueType="num">
                                      <p:cBhvr additive="base">
                                        <p:cTn id="74"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54">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53">
                                            <p:txEl>
                                              <p:pRg st="0" end="0"/>
                                            </p:txEl>
                                          </p:spTgt>
                                        </p:tgtEl>
                                        <p:attrNameLst>
                                          <p:attrName>style.visibility</p:attrName>
                                        </p:attrNameLst>
                                      </p:cBhvr>
                                      <p:to>
                                        <p:strVal val="visible"/>
                                      </p:to>
                                    </p:set>
                                    <p:anim calcmode="lin" valueType="num">
                                      <p:cBhvr additive="base">
                                        <p:cTn id="79"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3">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additive="base">
                                        <p:cTn id="84" dur="500" fill="hold"/>
                                        <p:tgtEl>
                                          <p:spTgt spid="65"/>
                                        </p:tgtEl>
                                        <p:attrNameLst>
                                          <p:attrName>ppt_x</p:attrName>
                                        </p:attrNameLst>
                                      </p:cBhvr>
                                      <p:tavLst>
                                        <p:tav tm="0">
                                          <p:val>
                                            <p:strVal val="#ppt_x"/>
                                          </p:val>
                                        </p:tav>
                                        <p:tav tm="100000">
                                          <p:val>
                                            <p:strVal val="#ppt_x"/>
                                          </p:val>
                                        </p:tav>
                                      </p:tavLst>
                                    </p:anim>
                                    <p:anim calcmode="lin" valueType="num">
                                      <p:cBhvr additive="base">
                                        <p:cTn id="85" dur="500" fill="hold"/>
                                        <p:tgtEl>
                                          <p:spTgt spid="65"/>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66">
                                            <p:txEl>
                                              <p:pRg st="0" end="0"/>
                                            </p:txEl>
                                          </p:spTgt>
                                        </p:tgtEl>
                                        <p:attrNameLst>
                                          <p:attrName>style.visibility</p:attrName>
                                        </p:attrNameLst>
                                      </p:cBhvr>
                                      <p:to>
                                        <p:strVal val="visible"/>
                                      </p:to>
                                    </p:set>
                                    <p:animEffect transition="in" filter="wipe(down)">
                                      <p:cBhvr>
                                        <p:cTn id="89" dur="500"/>
                                        <p:tgtEl>
                                          <p:spTgt spid="66">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additive="base">
                                        <p:cTn id="92" dur="500" fill="hold"/>
                                        <p:tgtEl>
                                          <p:spTgt spid="62"/>
                                        </p:tgtEl>
                                        <p:attrNameLst>
                                          <p:attrName>ppt_x</p:attrName>
                                        </p:attrNameLst>
                                      </p:cBhvr>
                                      <p:tavLst>
                                        <p:tav tm="0">
                                          <p:val>
                                            <p:strVal val="#ppt_x"/>
                                          </p:val>
                                        </p:tav>
                                        <p:tav tm="100000">
                                          <p:val>
                                            <p:strVal val="#ppt_x"/>
                                          </p:val>
                                        </p:tav>
                                      </p:tavLst>
                                    </p:anim>
                                    <p:anim calcmode="lin" valueType="num">
                                      <p:cBhvr additive="base">
                                        <p:cTn id="93" dur="500" fill="hold"/>
                                        <p:tgtEl>
                                          <p:spTgt spid="62"/>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additive="base">
                                        <p:cTn id="97"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64">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63">
                                            <p:txEl>
                                              <p:pRg st="0" end="0"/>
                                            </p:txEl>
                                          </p:spTgt>
                                        </p:tgtEl>
                                        <p:attrNameLst>
                                          <p:attrName>style.visibility</p:attrName>
                                        </p:attrNameLst>
                                      </p:cBhvr>
                                      <p:to>
                                        <p:strVal val="visible"/>
                                      </p:to>
                                    </p:set>
                                    <p:anim calcmode="lin" valueType="num">
                                      <p:cBhvr additive="base">
                                        <p:cTn id="102"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2" grpId="0"/>
      <p:bldP spid="3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animBg="1"/>
      <p:bldP spid="3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Effect transition="in" filter="wipe(down)">
                      <p:cBhvr>
                        <p:cTn dur="500"/>
                        <p:tgtEl>
                          <p:spTgt spid="36"/>
                        </p:tgtEl>
                      </p:cBhvr>
                    </p:animEffect>
                  </p:childTnLst>
                </p:cTn>
              </p:par>
            </p:tnLst>
          </p:tmpl>
        </p:tmplLst>
      </p:bldP>
      <p:bldP spid="37" grpId="0"/>
      <p:bldP spid="38"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39"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ppt_x"/>
                          </p:val>
                        </p:tav>
                        <p:tav tm="100000">
                          <p:val>
                            <p:strVal val="#ppt_x"/>
                          </p:val>
                        </p:tav>
                      </p:tavLst>
                    </p:anim>
                    <p:anim calcmode="lin" valueType="num">
                      <p:cBhvr additive="base">
                        <p:cTn dur="500" fill="hold"/>
                        <p:tgtEl>
                          <p:spTgt spid="39"/>
                        </p:tgtEl>
                        <p:attrNameLst>
                          <p:attrName>ppt_y</p:attrName>
                        </p:attrNameLst>
                      </p:cBhvr>
                      <p:tavLst>
                        <p:tav tm="0">
                          <p:val>
                            <p:strVal val="1+#ppt_h/2"/>
                          </p:val>
                        </p:tav>
                        <p:tav tm="100000">
                          <p:val>
                            <p:strVal val="#ppt_y"/>
                          </p:val>
                        </p:tav>
                      </p:tavLst>
                    </p:anim>
                  </p:childTnLst>
                </p:cTn>
              </p:par>
            </p:tnLst>
          </p:tmpl>
        </p:tmplLst>
      </p:bldP>
      <p:bldP spid="40" grpId="0" animBg="1"/>
      <p:bldP spid="5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Effect transition="in" filter="wipe(down)">
                      <p:cBhvr>
                        <p:cTn dur="500"/>
                        <p:tgtEl>
                          <p:spTgt spid="51"/>
                        </p:tgtEl>
                      </p:cBhvr>
                    </p:animEffect>
                  </p:childTnLst>
                </p:cTn>
              </p:par>
            </p:tnLst>
          </p:tmpl>
        </p:tmplLst>
      </p:bldP>
      <p:bldP spid="52" grpId="0"/>
      <p:bldP spid="5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ppt_x"/>
                          </p:val>
                        </p:tav>
                        <p:tav tm="100000">
                          <p:val>
                            <p:strVal val="#ppt_x"/>
                          </p:val>
                        </p:tav>
                      </p:tavLst>
                    </p:anim>
                    <p:anim calcmode="lin" valueType="num">
                      <p:cBhvr additive="base">
                        <p:cTn dur="500" fill="hold"/>
                        <p:tgtEl>
                          <p:spTgt spid="53"/>
                        </p:tgtEl>
                        <p:attrNameLst>
                          <p:attrName>ppt_y</p:attrName>
                        </p:attrNameLst>
                      </p:cBhvr>
                      <p:tavLst>
                        <p:tav tm="0">
                          <p:val>
                            <p:strVal val="1+#ppt_h/2"/>
                          </p:val>
                        </p:tav>
                        <p:tav tm="100000">
                          <p:val>
                            <p:strVal val="#ppt_y"/>
                          </p:val>
                        </p:tav>
                      </p:tavLst>
                    </p:anim>
                  </p:childTnLst>
                </p:cTn>
              </p:par>
            </p:tnLst>
          </p:tmpl>
        </p:tmplLst>
      </p:bldP>
      <p:bldP spid="5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ppt_x"/>
                          </p:val>
                        </p:tav>
                        <p:tav tm="100000">
                          <p:val>
                            <p:strVal val="#ppt_x"/>
                          </p:val>
                        </p:tav>
                      </p:tavLst>
                    </p:anim>
                    <p:anim calcmode="lin" valueType="num">
                      <p:cBhvr additive="base">
                        <p:cTn dur="500" fill="hold"/>
                        <p:tgtEl>
                          <p:spTgt spid="54"/>
                        </p:tgtEl>
                        <p:attrNameLst>
                          <p:attrName>ppt_y</p:attrName>
                        </p:attrNameLst>
                      </p:cBhvr>
                      <p:tavLst>
                        <p:tav tm="0">
                          <p:val>
                            <p:strVal val="1+#ppt_h/2"/>
                          </p:val>
                        </p:tav>
                        <p:tav tm="100000">
                          <p:val>
                            <p:strVal val="#ppt_y"/>
                          </p:val>
                        </p:tav>
                      </p:tavLst>
                    </p:anim>
                  </p:childTnLst>
                </p:cTn>
              </p:par>
            </p:tnLst>
          </p:tmpl>
        </p:tmplLst>
      </p:bldP>
      <p:bldP spid="55" grpId="0" animBg="1"/>
      <p:bldP spid="6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1"/>
                        </p:tgtEl>
                        <p:attrNameLst>
                          <p:attrName>style.visibility</p:attrName>
                        </p:attrNameLst>
                      </p:cBhvr>
                      <p:to>
                        <p:strVal val="visible"/>
                      </p:to>
                    </p:set>
                    <p:animEffect transition="in" filter="wipe(down)">
                      <p:cBhvr>
                        <p:cTn dur="500"/>
                        <p:tgtEl>
                          <p:spTgt spid="61"/>
                        </p:tgtEl>
                      </p:cBhvr>
                    </p:animEffect>
                  </p:childTnLst>
                </p:cTn>
              </p:par>
            </p:tnLst>
          </p:tmpl>
        </p:tmplLst>
      </p:bldP>
      <p:bldP spid="62" grpId="0"/>
      <p:bldP spid="63"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ppt_x"/>
                          </p:val>
                        </p:tav>
                        <p:tav tm="100000">
                          <p:val>
                            <p:strVal val="#ppt_x"/>
                          </p:val>
                        </p:tav>
                      </p:tavLst>
                    </p:anim>
                    <p:anim calcmode="lin" valueType="num">
                      <p:cBhvr additive="base">
                        <p:cTn dur="500" fill="hold"/>
                        <p:tgtEl>
                          <p:spTgt spid="63"/>
                        </p:tgtEl>
                        <p:attrNameLst>
                          <p:attrName>ppt_y</p:attrName>
                        </p:attrNameLst>
                      </p:cBhvr>
                      <p:tavLst>
                        <p:tav tm="0">
                          <p:val>
                            <p:strVal val="1+#ppt_h/2"/>
                          </p:val>
                        </p:tav>
                        <p:tav tm="100000">
                          <p:val>
                            <p:strVal val="#ppt_y"/>
                          </p:val>
                        </p:tav>
                      </p:tavLst>
                    </p:anim>
                  </p:childTnLst>
                </p:cTn>
              </p:par>
            </p:tnLst>
          </p:tmpl>
        </p:tmplLst>
      </p:bldP>
      <p:bldP spid="6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ppt_x"/>
                          </p:val>
                        </p:tav>
                        <p:tav tm="100000">
                          <p:val>
                            <p:strVal val="#ppt_x"/>
                          </p:val>
                        </p:tav>
                      </p:tavLst>
                    </p:anim>
                    <p:anim calcmode="lin" valueType="num">
                      <p:cBhvr additive="base">
                        <p:cTn dur="500" fill="hold"/>
                        <p:tgtEl>
                          <p:spTgt spid="64"/>
                        </p:tgtEl>
                        <p:attrNameLst>
                          <p:attrName>ppt_y</p:attrName>
                        </p:attrNameLst>
                      </p:cBhvr>
                      <p:tavLst>
                        <p:tav tm="0">
                          <p:val>
                            <p:strVal val="1+#ppt_h/2"/>
                          </p:val>
                        </p:tav>
                        <p:tav tm="100000">
                          <p:val>
                            <p:strVal val="#ppt_y"/>
                          </p:val>
                        </p:tav>
                      </p:tavLst>
                    </p:anim>
                  </p:childTnLst>
                </p:cTn>
              </p:par>
            </p:tnLst>
          </p:tmpl>
        </p:tmplLst>
      </p:bldP>
      <p:bldP spid="65" grpId="0" animBg="1"/>
      <p:bldP spid="6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66"/>
                        </p:tgtEl>
                        <p:attrNameLst>
                          <p:attrName>style.visibility</p:attrName>
                        </p:attrNameLst>
                      </p:cBhvr>
                      <p:to>
                        <p:strVal val="visible"/>
                      </p:to>
                    </p:set>
                    <p:animEffect transition="in" filter="wipe(down)">
                      <p:cBhvr>
                        <p:cTn dur="500"/>
                        <p:tgtEl>
                          <p:spTgt spid="66"/>
                        </p:tgtEl>
                      </p:cBhvr>
                    </p:animEffect>
                  </p:childTnLst>
                </p:cTn>
              </p:par>
            </p:tnLst>
          </p:tmpl>
        </p:tmplLst>
      </p:bldP>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4-Pics">
    <p:spTree>
      <p:nvGrpSpPr>
        <p:cNvPr id="1" name=""/>
        <p:cNvGrpSpPr/>
        <p:nvPr/>
      </p:nvGrpSpPr>
      <p:grpSpPr>
        <a:xfrm>
          <a:off x="0" y="0"/>
          <a:ext cx="0" cy="0"/>
          <a:chOff x="0" y="0"/>
          <a:chExt cx="0" cy="0"/>
        </a:xfrm>
      </p:grpSpPr>
      <p:sp>
        <p:nvSpPr>
          <p:cNvPr id="26"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7"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8" name="Round Same Side Corner Rectangle 27"/>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3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9" name="Picture Placeholder 7"/>
          <p:cNvSpPr>
            <a:spLocks noGrp="1"/>
          </p:cNvSpPr>
          <p:nvPr>
            <p:ph type="pic" sz="quarter" idx="15" hasCustomPrompt="1"/>
          </p:nvPr>
        </p:nvSpPr>
        <p:spPr>
          <a:xfrm>
            <a:off x="0" y="2133600"/>
            <a:ext cx="9127832" cy="2254948"/>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0353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9"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4-Pics">
    <p:spTree>
      <p:nvGrpSpPr>
        <p:cNvPr id="1" name=""/>
        <p:cNvGrpSpPr/>
        <p:nvPr/>
      </p:nvGrpSpPr>
      <p:grpSpPr>
        <a:xfrm>
          <a:off x="0" y="0"/>
          <a:ext cx="0" cy="0"/>
          <a:chOff x="0" y="0"/>
          <a:chExt cx="0" cy="0"/>
        </a:xfrm>
      </p:grpSpPr>
      <p:sp>
        <p:nvSpPr>
          <p:cNvPr id="26"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7"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8" name="Round Same Side Corner Rectangle 27"/>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3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7" name="Picture Placeholder 7"/>
          <p:cNvSpPr>
            <a:spLocks noGrp="1"/>
          </p:cNvSpPr>
          <p:nvPr>
            <p:ph type="pic" sz="quarter" idx="16" hasCustomPrompt="1"/>
          </p:nvPr>
        </p:nvSpPr>
        <p:spPr>
          <a:xfrm>
            <a:off x="6781800" y="3308450"/>
            <a:ext cx="1905000" cy="1005895"/>
          </a:xfrm>
          <a:prstGeom prst="rect">
            <a:avLst/>
          </a:prstGeom>
          <a:ln>
            <a:noFill/>
          </a:ln>
        </p:spPr>
        <p:txBody>
          <a:bodyPr bIns="9144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8" name="Picture Placeholder 7"/>
          <p:cNvSpPr>
            <a:spLocks noGrp="1"/>
          </p:cNvSpPr>
          <p:nvPr>
            <p:ph type="pic" sz="quarter" idx="17" hasCustomPrompt="1"/>
          </p:nvPr>
        </p:nvSpPr>
        <p:spPr>
          <a:xfrm>
            <a:off x="4836201" y="4397454"/>
            <a:ext cx="1905000" cy="1005895"/>
          </a:xfrm>
          <a:prstGeom prst="rect">
            <a:avLst/>
          </a:prstGeom>
          <a:ln>
            <a:noFill/>
          </a:ln>
        </p:spPr>
        <p:txBody>
          <a:bodyPr bIns="91440" anchor="b"/>
          <a:lstStyle>
            <a:lvl1pPr algn="ctr">
              <a:buNone/>
              <a:defRPr sz="1200">
                <a:solidFill>
                  <a:schemeClr val="tx1">
                    <a:lumMod val="50000"/>
                    <a:lumOff val="50000"/>
                  </a:schemeClr>
                </a:solidFill>
              </a:defRPr>
            </a:lvl1pPr>
          </a:lstStyle>
          <a:p>
            <a:r>
              <a:rPr lang="en-US" dirty="0" smtClean="0"/>
              <a:t>Image Holder</a:t>
            </a:r>
            <a:endParaRPr lang="en-US" dirty="0"/>
          </a:p>
        </p:txBody>
      </p:sp>
      <p:grpSp>
        <p:nvGrpSpPr>
          <p:cNvPr id="9" name="Group 8"/>
          <p:cNvGrpSpPr/>
          <p:nvPr userDrawn="1"/>
        </p:nvGrpSpPr>
        <p:grpSpPr>
          <a:xfrm>
            <a:off x="6781800" y="2209800"/>
            <a:ext cx="1905000" cy="1024202"/>
            <a:chOff x="4750079" y="1706835"/>
            <a:chExt cx="1785974" cy="1044090"/>
          </a:xfrm>
        </p:grpSpPr>
        <p:sp>
          <p:nvSpPr>
            <p:cNvPr id="10" name="Rectangle 9"/>
            <p:cNvSpPr/>
            <p:nvPr/>
          </p:nvSpPr>
          <p:spPr>
            <a:xfrm>
              <a:off x="4750079" y="1747885"/>
              <a:ext cx="1785974" cy="1003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11" name="Rectangle 10"/>
            <p:cNvSpPr/>
            <p:nvPr/>
          </p:nvSpPr>
          <p:spPr>
            <a:xfrm>
              <a:off x="4750079" y="1706835"/>
              <a:ext cx="17859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
        <p:nvSpPr>
          <p:cNvPr id="12" name="Picture Placeholder 7"/>
          <p:cNvSpPr>
            <a:spLocks noGrp="1"/>
          </p:cNvSpPr>
          <p:nvPr>
            <p:ph type="pic" sz="quarter" idx="15" hasCustomPrompt="1"/>
          </p:nvPr>
        </p:nvSpPr>
        <p:spPr>
          <a:xfrm>
            <a:off x="4836201" y="2233523"/>
            <a:ext cx="1905000" cy="1005895"/>
          </a:xfrm>
          <a:prstGeom prst="rect">
            <a:avLst/>
          </a:prstGeom>
          <a:ln>
            <a:noFill/>
          </a:ln>
        </p:spPr>
        <p:txBody>
          <a:bodyPr bIns="91440" anchor="b"/>
          <a:lstStyle>
            <a:lvl1pPr algn="ctr">
              <a:buNone/>
              <a:defRPr sz="1200">
                <a:solidFill>
                  <a:schemeClr val="tx1">
                    <a:lumMod val="50000"/>
                    <a:lumOff val="50000"/>
                  </a:schemeClr>
                </a:solidFill>
              </a:defRPr>
            </a:lvl1pPr>
          </a:lstStyle>
          <a:p>
            <a:r>
              <a:rPr lang="en-US" dirty="0" smtClean="0"/>
              <a:t>Image Holder</a:t>
            </a:r>
            <a:endParaRPr lang="en-US" dirty="0"/>
          </a:p>
        </p:txBody>
      </p:sp>
      <p:grpSp>
        <p:nvGrpSpPr>
          <p:cNvPr id="13" name="Group 12"/>
          <p:cNvGrpSpPr/>
          <p:nvPr userDrawn="1"/>
        </p:nvGrpSpPr>
        <p:grpSpPr>
          <a:xfrm>
            <a:off x="4836201" y="3310946"/>
            <a:ext cx="1905000" cy="1024202"/>
            <a:chOff x="4750079" y="1706835"/>
            <a:chExt cx="1785974" cy="1044090"/>
          </a:xfrm>
        </p:grpSpPr>
        <p:sp>
          <p:nvSpPr>
            <p:cNvPr id="14" name="Rectangle 13"/>
            <p:cNvSpPr/>
            <p:nvPr/>
          </p:nvSpPr>
          <p:spPr>
            <a:xfrm>
              <a:off x="4750079" y="1747885"/>
              <a:ext cx="1785974" cy="1003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15" name="Rectangle 14"/>
            <p:cNvSpPr/>
            <p:nvPr/>
          </p:nvSpPr>
          <p:spPr>
            <a:xfrm>
              <a:off x="4750079" y="1706835"/>
              <a:ext cx="17859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16" name="Group 15"/>
          <p:cNvGrpSpPr/>
          <p:nvPr userDrawn="1"/>
        </p:nvGrpSpPr>
        <p:grpSpPr>
          <a:xfrm>
            <a:off x="6781800" y="4399950"/>
            <a:ext cx="1905000" cy="1024202"/>
            <a:chOff x="4750079" y="1706835"/>
            <a:chExt cx="1785974" cy="1044090"/>
          </a:xfrm>
        </p:grpSpPr>
        <p:sp>
          <p:nvSpPr>
            <p:cNvPr id="17" name="Rectangle 16"/>
            <p:cNvSpPr/>
            <p:nvPr/>
          </p:nvSpPr>
          <p:spPr>
            <a:xfrm>
              <a:off x="4750079" y="1747885"/>
              <a:ext cx="1785974" cy="1003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18" name="Rectangle 17"/>
            <p:cNvSpPr/>
            <p:nvPr/>
          </p:nvSpPr>
          <p:spPr>
            <a:xfrm>
              <a:off x="4750079" y="1706835"/>
              <a:ext cx="1785974" cy="100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Tree>
    <p:extLst>
      <p:ext uri="{BB962C8B-B14F-4D97-AF65-F5344CB8AC3E}">
        <p14:creationId xmlns:p14="http://schemas.microsoft.com/office/powerpoint/2010/main" val="6362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7" grpId="0"/>
      <p:bldP spid="8" grpId="0"/>
      <p:bldP spid="12"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4-Pics">
    <p:spTree>
      <p:nvGrpSpPr>
        <p:cNvPr id="1" name=""/>
        <p:cNvGrpSpPr/>
        <p:nvPr/>
      </p:nvGrpSpPr>
      <p:grpSpPr>
        <a:xfrm>
          <a:off x="0" y="0"/>
          <a:ext cx="0" cy="0"/>
          <a:chOff x="0" y="0"/>
          <a:chExt cx="0" cy="0"/>
        </a:xfrm>
      </p:grpSpPr>
      <p:sp>
        <p:nvSpPr>
          <p:cNvPr id="26"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7"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8" name="Round Same Side Corner Rectangle 27"/>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3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grpSp>
        <p:nvGrpSpPr>
          <p:cNvPr id="19" name="Group 18"/>
          <p:cNvGrpSpPr/>
          <p:nvPr userDrawn="1"/>
        </p:nvGrpSpPr>
        <p:grpSpPr>
          <a:xfrm>
            <a:off x="415786" y="2209800"/>
            <a:ext cx="1706218" cy="1526162"/>
            <a:chOff x="4750079" y="1706835"/>
            <a:chExt cx="1785974" cy="1044090"/>
          </a:xfrm>
        </p:grpSpPr>
        <p:sp>
          <p:nvSpPr>
            <p:cNvPr id="20" name="Rectangle 19"/>
            <p:cNvSpPr/>
            <p:nvPr/>
          </p:nvSpPr>
          <p:spPr>
            <a:xfrm>
              <a:off x="4750079" y="1747885"/>
              <a:ext cx="1785974" cy="1003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21" name="Rectangle 20"/>
            <p:cNvSpPr/>
            <p:nvPr/>
          </p:nvSpPr>
          <p:spPr>
            <a:xfrm>
              <a:off x="4750079" y="1706835"/>
              <a:ext cx="17859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22" name="Group 21"/>
          <p:cNvGrpSpPr/>
          <p:nvPr userDrawn="1"/>
        </p:nvGrpSpPr>
        <p:grpSpPr>
          <a:xfrm>
            <a:off x="7021996" y="2209800"/>
            <a:ext cx="1706218" cy="1526162"/>
            <a:chOff x="4750079" y="1706835"/>
            <a:chExt cx="1785974" cy="1044090"/>
          </a:xfrm>
        </p:grpSpPr>
        <p:sp>
          <p:nvSpPr>
            <p:cNvPr id="23" name="Rectangle 22"/>
            <p:cNvSpPr/>
            <p:nvPr/>
          </p:nvSpPr>
          <p:spPr>
            <a:xfrm>
              <a:off x="4750079" y="1747885"/>
              <a:ext cx="1785974" cy="1003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24" name="Rectangle 23"/>
            <p:cNvSpPr/>
            <p:nvPr/>
          </p:nvSpPr>
          <p:spPr>
            <a:xfrm>
              <a:off x="4750079" y="1706835"/>
              <a:ext cx="1785974" cy="100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25" name="Group 24"/>
          <p:cNvGrpSpPr/>
          <p:nvPr userDrawn="1"/>
        </p:nvGrpSpPr>
        <p:grpSpPr>
          <a:xfrm>
            <a:off x="415786" y="3899826"/>
            <a:ext cx="1706218" cy="1526162"/>
            <a:chOff x="4750079" y="1706835"/>
            <a:chExt cx="1785974" cy="1044090"/>
          </a:xfrm>
        </p:grpSpPr>
        <p:sp>
          <p:nvSpPr>
            <p:cNvPr id="29" name="Rectangle 28"/>
            <p:cNvSpPr/>
            <p:nvPr/>
          </p:nvSpPr>
          <p:spPr>
            <a:xfrm>
              <a:off x="4750079" y="1747885"/>
              <a:ext cx="1785974" cy="1003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0" name="Rectangle 29"/>
            <p:cNvSpPr/>
            <p:nvPr/>
          </p:nvSpPr>
          <p:spPr>
            <a:xfrm>
              <a:off x="4750079" y="1706835"/>
              <a:ext cx="17859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32" name="Group 31"/>
          <p:cNvGrpSpPr/>
          <p:nvPr userDrawn="1"/>
        </p:nvGrpSpPr>
        <p:grpSpPr>
          <a:xfrm>
            <a:off x="7021996" y="3899826"/>
            <a:ext cx="1706218" cy="1526162"/>
            <a:chOff x="4750079" y="1706835"/>
            <a:chExt cx="1785974" cy="1044090"/>
          </a:xfrm>
        </p:grpSpPr>
        <p:sp>
          <p:nvSpPr>
            <p:cNvPr id="33" name="Rectangle 32"/>
            <p:cNvSpPr/>
            <p:nvPr/>
          </p:nvSpPr>
          <p:spPr>
            <a:xfrm>
              <a:off x="4750079" y="1747885"/>
              <a:ext cx="1785974" cy="1003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34" name="Rectangle 33"/>
            <p:cNvSpPr/>
            <p:nvPr/>
          </p:nvSpPr>
          <p:spPr>
            <a:xfrm>
              <a:off x="4750079" y="1706835"/>
              <a:ext cx="1785974" cy="1003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
        <p:nvSpPr>
          <p:cNvPr id="35" name="Picture Placeholder 7"/>
          <p:cNvSpPr>
            <a:spLocks noGrp="1"/>
          </p:cNvSpPr>
          <p:nvPr>
            <p:ph type="pic" sz="quarter" idx="15" hasCustomPrompt="1"/>
          </p:nvPr>
        </p:nvSpPr>
        <p:spPr>
          <a:xfrm>
            <a:off x="2122004" y="2209800"/>
            <a:ext cx="2385392" cy="1526162"/>
          </a:xfrm>
          <a:prstGeom prst="rect">
            <a:avLst/>
          </a:prstGeom>
          <a:ln>
            <a:noFill/>
          </a:ln>
        </p:spPr>
        <p:txBody>
          <a:bodyPr bIns="9144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6" name="Picture Placeholder 7"/>
          <p:cNvSpPr>
            <a:spLocks noGrp="1"/>
          </p:cNvSpPr>
          <p:nvPr>
            <p:ph type="pic" sz="quarter" idx="16" hasCustomPrompt="1"/>
          </p:nvPr>
        </p:nvSpPr>
        <p:spPr>
          <a:xfrm>
            <a:off x="4633291" y="2209800"/>
            <a:ext cx="2385392" cy="1526162"/>
          </a:xfrm>
          <a:prstGeom prst="rect">
            <a:avLst/>
          </a:prstGeom>
          <a:ln>
            <a:noFill/>
          </a:ln>
        </p:spPr>
        <p:txBody>
          <a:bodyPr bIns="9144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7" name="Picture Placeholder 7"/>
          <p:cNvSpPr>
            <a:spLocks noGrp="1"/>
          </p:cNvSpPr>
          <p:nvPr>
            <p:ph type="pic" sz="quarter" idx="17" hasCustomPrompt="1"/>
          </p:nvPr>
        </p:nvSpPr>
        <p:spPr>
          <a:xfrm>
            <a:off x="2122004" y="3899826"/>
            <a:ext cx="2385392" cy="1526162"/>
          </a:xfrm>
          <a:prstGeom prst="rect">
            <a:avLst/>
          </a:prstGeom>
          <a:ln>
            <a:noFill/>
          </a:ln>
        </p:spPr>
        <p:txBody>
          <a:bodyPr bIns="9144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8" name="Picture Placeholder 7"/>
          <p:cNvSpPr>
            <a:spLocks noGrp="1"/>
          </p:cNvSpPr>
          <p:nvPr>
            <p:ph type="pic" sz="quarter" idx="18" hasCustomPrompt="1"/>
          </p:nvPr>
        </p:nvSpPr>
        <p:spPr>
          <a:xfrm>
            <a:off x="4633291" y="3899826"/>
            <a:ext cx="2385392" cy="1526162"/>
          </a:xfrm>
          <a:prstGeom prst="rect">
            <a:avLst/>
          </a:prstGeom>
          <a:ln>
            <a:noFill/>
          </a:ln>
        </p:spPr>
        <p:txBody>
          <a:bodyPr bIns="9144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39" name="Text Placeholder 3"/>
          <p:cNvSpPr>
            <a:spLocks noGrp="1"/>
          </p:cNvSpPr>
          <p:nvPr>
            <p:ph type="body" sz="half" idx="19"/>
          </p:nvPr>
        </p:nvSpPr>
        <p:spPr>
          <a:xfrm>
            <a:off x="474969" y="2621627"/>
            <a:ext cx="1563381" cy="959082"/>
          </a:xfrm>
          <a:prstGeom prst="rect">
            <a:avLst/>
          </a:prstGeom>
        </p:spPr>
        <p:txBody>
          <a:bodyPr wrap="non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0" name="Text Placeholder 3"/>
          <p:cNvSpPr>
            <a:spLocks noGrp="1"/>
          </p:cNvSpPr>
          <p:nvPr>
            <p:ph type="body" sz="half" idx="20"/>
          </p:nvPr>
        </p:nvSpPr>
        <p:spPr>
          <a:xfrm>
            <a:off x="469700" y="2396625"/>
            <a:ext cx="1567758"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1" name="Text Placeholder 3"/>
          <p:cNvSpPr>
            <a:spLocks noGrp="1"/>
          </p:cNvSpPr>
          <p:nvPr>
            <p:ph type="body" sz="half" idx="21"/>
          </p:nvPr>
        </p:nvSpPr>
        <p:spPr>
          <a:xfrm>
            <a:off x="474969" y="4270556"/>
            <a:ext cx="1563381" cy="959082"/>
          </a:xfrm>
          <a:prstGeom prst="rect">
            <a:avLst/>
          </a:prstGeom>
        </p:spPr>
        <p:txBody>
          <a:bodyPr wrap="non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2" name="Text Placeholder 3"/>
          <p:cNvSpPr>
            <a:spLocks noGrp="1"/>
          </p:cNvSpPr>
          <p:nvPr>
            <p:ph type="body" sz="half" idx="22"/>
          </p:nvPr>
        </p:nvSpPr>
        <p:spPr>
          <a:xfrm>
            <a:off x="469700" y="4045554"/>
            <a:ext cx="1567758"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3" name="Text Placeholder 3"/>
          <p:cNvSpPr>
            <a:spLocks noGrp="1"/>
          </p:cNvSpPr>
          <p:nvPr>
            <p:ph type="body" sz="half" idx="23"/>
          </p:nvPr>
        </p:nvSpPr>
        <p:spPr>
          <a:xfrm>
            <a:off x="7093940" y="2621627"/>
            <a:ext cx="1563381" cy="959082"/>
          </a:xfrm>
          <a:prstGeom prst="rect">
            <a:avLst/>
          </a:prstGeom>
        </p:spPr>
        <p:txBody>
          <a:bodyPr wrap="non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4" name="Text Placeholder 3"/>
          <p:cNvSpPr>
            <a:spLocks noGrp="1"/>
          </p:cNvSpPr>
          <p:nvPr>
            <p:ph type="body" sz="half" idx="24"/>
          </p:nvPr>
        </p:nvSpPr>
        <p:spPr>
          <a:xfrm>
            <a:off x="7088671" y="2396625"/>
            <a:ext cx="1567758"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5" name="Text Placeholder 3"/>
          <p:cNvSpPr>
            <a:spLocks noGrp="1"/>
          </p:cNvSpPr>
          <p:nvPr>
            <p:ph type="body" sz="half" idx="25"/>
          </p:nvPr>
        </p:nvSpPr>
        <p:spPr>
          <a:xfrm>
            <a:off x="7093940" y="4308656"/>
            <a:ext cx="1563381" cy="959082"/>
          </a:xfrm>
          <a:prstGeom prst="rect">
            <a:avLst/>
          </a:prstGeom>
        </p:spPr>
        <p:txBody>
          <a:bodyPr wrap="non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6" name="Text Placeholder 3"/>
          <p:cNvSpPr>
            <a:spLocks noGrp="1"/>
          </p:cNvSpPr>
          <p:nvPr>
            <p:ph type="body" sz="half" idx="26"/>
          </p:nvPr>
        </p:nvSpPr>
        <p:spPr>
          <a:xfrm>
            <a:off x="7088671" y="4083654"/>
            <a:ext cx="1567758"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426658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40">
                                            <p:txEl>
                                              <p:pRg st="0" end="0"/>
                                            </p:txEl>
                                          </p:spTgt>
                                        </p:tgtEl>
                                        <p:attrNameLst>
                                          <p:attrName>style.visibility</p:attrName>
                                        </p:attrNameLst>
                                      </p:cBhvr>
                                      <p:to>
                                        <p:strVal val="visible"/>
                                      </p:to>
                                    </p:set>
                                    <p:animEffect transition="in" filter="wipe(down)">
                                      <p:cBhvr>
                                        <p:cTn id="19" dur="500"/>
                                        <p:tgtEl>
                                          <p:spTgt spid="40">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39">
                                            <p:txEl>
                                              <p:pRg st="0" end="0"/>
                                            </p:txEl>
                                          </p:spTgt>
                                        </p:tgtEl>
                                        <p:attrNameLst>
                                          <p:attrName>style.visibility</p:attrName>
                                        </p:attrNameLst>
                                      </p:cBhvr>
                                      <p:to>
                                        <p:strVal val="visible"/>
                                      </p:to>
                                    </p:set>
                                    <p:animEffect transition="in" filter="wipe(down)">
                                      <p:cBhvr>
                                        <p:cTn id="23" dur="500"/>
                                        <p:tgtEl>
                                          <p:spTgt spid="39">
                                            <p:txEl>
                                              <p:pRg st="0" end="0"/>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42">
                                            <p:txEl>
                                              <p:pRg st="0" end="0"/>
                                            </p:txEl>
                                          </p:spTgt>
                                        </p:tgtEl>
                                        <p:attrNameLst>
                                          <p:attrName>style.visibility</p:attrName>
                                        </p:attrNameLst>
                                      </p:cBhvr>
                                      <p:to>
                                        <p:strVal val="visible"/>
                                      </p:to>
                                    </p:set>
                                    <p:animEffect transition="in" filter="wipe(down)">
                                      <p:cBhvr>
                                        <p:cTn id="35" dur="500"/>
                                        <p:tgtEl>
                                          <p:spTgt spid="42">
                                            <p:txEl>
                                              <p:pRg st="0" end="0"/>
                                            </p:txEl>
                                          </p:spTgt>
                                        </p:tgtEl>
                                      </p:cBhvr>
                                    </p:animEffect>
                                  </p:childTnLst>
                                </p:cTn>
                              </p:par>
                            </p:childTnLst>
                          </p:cTn>
                        </p:par>
                        <p:par>
                          <p:cTn id="36" fill="hold">
                            <p:stCondLst>
                              <p:cond delay="4000"/>
                            </p:stCondLst>
                            <p:childTnLst>
                              <p:par>
                                <p:cTn id="37" presetID="22" presetClass="entr" presetSubtype="4" fill="hold" grpId="0" nodeType="afterEffect" nodePh="1">
                                  <p:stCondLst>
                                    <p:cond delay="0"/>
                                  </p:stCondLst>
                                  <p:endCondLst>
                                    <p:cond evt="begin" delay="0">
                                      <p:tn val="37"/>
                                    </p:cond>
                                  </p:endCondLst>
                                  <p:childTnLst>
                                    <p:set>
                                      <p:cBhvr>
                                        <p:cTn id="38" dur="1" fill="hold">
                                          <p:stCondLst>
                                            <p:cond delay="0"/>
                                          </p:stCondLst>
                                        </p:cTn>
                                        <p:tgtEl>
                                          <p:spTgt spid="41">
                                            <p:txEl>
                                              <p:pRg st="0" end="0"/>
                                            </p:txEl>
                                          </p:spTgt>
                                        </p:tgtEl>
                                        <p:attrNameLst>
                                          <p:attrName>style.visibility</p:attrName>
                                        </p:attrNameLst>
                                      </p:cBhvr>
                                      <p:to>
                                        <p:strVal val="visible"/>
                                      </p:to>
                                    </p:set>
                                    <p:animEffect transition="in" filter="wipe(down)">
                                      <p:cBhvr>
                                        <p:cTn id="39" dur="500"/>
                                        <p:tgtEl>
                                          <p:spTgt spid="41">
                                            <p:txEl>
                                              <p:pRg st="0" end="0"/>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5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44">
                                            <p:txEl>
                                              <p:pRg st="0" end="0"/>
                                            </p:txEl>
                                          </p:spTgt>
                                        </p:tgtEl>
                                        <p:attrNameLst>
                                          <p:attrName>style.visibility</p:attrName>
                                        </p:attrNameLst>
                                      </p:cBhvr>
                                      <p:to>
                                        <p:strVal val="visible"/>
                                      </p:to>
                                    </p:set>
                                    <p:animEffect transition="in" filter="wipe(down)">
                                      <p:cBhvr>
                                        <p:cTn id="51" dur="500"/>
                                        <p:tgtEl>
                                          <p:spTgt spid="44">
                                            <p:txEl>
                                              <p:pRg st="0" end="0"/>
                                            </p:txEl>
                                          </p:spTgt>
                                        </p:tgtEl>
                                      </p:cBhvr>
                                    </p:animEffect>
                                  </p:childTnLst>
                                </p:cTn>
                              </p:par>
                            </p:childTnLst>
                          </p:cTn>
                        </p:par>
                        <p:par>
                          <p:cTn id="52" fill="hold">
                            <p:stCondLst>
                              <p:cond delay="6000"/>
                            </p:stCondLst>
                            <p:childTnLst>
                              <p:par>
                                <p:cTn id="53" presetID="22" presetClass="entr" presetSubtype="4" fill="hold" grpId="0" nodeType="afterEffect" nodePh="1">
                                  <p:stCondLst>
                                    <p:cond delay="0"/>
                                  </p:stCondLst>
                                  <p:endCondLst>
                                    <p:cond evt="begin" delay="0">
                                      <p:tn val="53"/>
                                    </p:cond>
                                  </p:endCondLst>
                                  <p:childTnLst>
                                    <p:set>
                                      <p:cBhvr>
                                        <p:cTn id="54" dur="1" fill="hold">
                                          <p:stCondLst>
                                            <p:cond delay="0"/>
                                          </p:stCondLst>
                                        </p:cTn>
                                        <p:tgtEl>
                                          <p:spTgt spid="43">
                                            <p:txEl>
                                              <p:pRg st="0" end="0"/>
                                            </p:txEl>
                                          </p:spTgt>
                                        </p:tgtEl>
                                        <p:attrNameLst>
                                          <p:attrName>style.visibility</p:attrName>
                                        </p:attrNameLst>
                                      </p:cBhvr>
                                      <p:to>
                                        <p:strVal val="visible"/>
                                      </p:to>
                                    </p:set>
                                    <p:animEffect transition="in" filter="wipe(down)">
                                      <p:cBhvr>
                                        <p:cTn id="55" dur="500"/>
                                        <p:tgtEl>
                                          <p:spTgt spid="43">
                                            <p:txEl>
                                              <p:pRg st="0" end="0"/>
                                            </p:txEl>
                                          </p:spTgt>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right)">
                                      <p:cBhvr>
                                        <p:cTn id="59" dur="500"/>
                                        <p:tgtEl>
                                          <p:spTgt spid="36"/>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right)">
                                      <p:cBhvr>
                                        <p:cTn id="63" dur="500"/>
                                        <p:tgtEl>
                                          <p:spTgt spid="32"/>
                                        </p:tgtEl>
                                      </p:cBhvr>
                                    </p:animEffect>
                                  </p:childTnLst>
                                </p:cTn>
                              </p:par>
                            </p:childTnLst>
                          </p:cTn>
                        </p:par>
                        <p:par>
                          <p:cTn id="64" fill="hold">
                            <p:stCondLst>
                              <p:cond delay="7500"/>
                            </p:stCondLst>
                            <p:childTnLst>
                              <p:par>
                                <p:cTn id="65" presetID="22" presetClass="entr" presetSubtype="4" fill="hold" grpId="0" nodeType="afterEffect" nodePh="1">
                                  <p:stCondLst>
                                    <p:cond delay="0"/>
                                  </p:stCondLst>
                                  <p:endCondLst>
                                    <p:cond evt="begin" delay="0">
                                      <p:tn val="65"/>
                                    </p:cond>
                                  </p:endCondLst>
                                  <p:childTnLst>
                                    <p:set>
                                      <p:cBhvr>
                                        <p:cTn id="66" dur="1" fill="hold">
                                          <p:stCondLst>
                                            <p:cond delay="0"/>
                                          </p:stCondLst>
                                        </p:cTn>
                                        <p:tgtEl>
                                          <p:spTgt spid="46">
                                            <p:txEl>
                                              <p:pRg st="0" end="0"/>
                                            </p:txEl>
                                          </p:spTgt>
                                        </p:tgtEl>
                                        <p:attrNameLst>
                                          <p:attrName>style.visibility</p:attrName>
                                        </p:attrNameLst>
                                      </p:cBhvr>
                                      <p:to>
                                        <p:strVal val="visible"/>
                                      </p:to>
                                    </p:set>
                                    <p:animEffect transition="in" filter="wipe(down)">
                                      <p:cBhvr>
                                        <p:cTn id="67" dur="500"/>
                                        <p:tgtEl>
                                          <p:spTgt spid="46">
                                            <p:txEl>
                                              <p:pRg st="0" end="0"/>
                                            </p:txEl>
                                          </p:spTgt>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45">
                                            <p:txEl>
                                              <p:pRg st="0" end="0"/>
                                            </p:txEl>
                                          </p:spTgt>
                                        </p:tgtEl>
                                        <p:attrNameLst>
                                          <p:attrName>style.visibility</p:attrName>
                                        </p:attrNameLst>
                                      </p:cBhvr>
                                      <p:to>
                                        <p:strVal val="visible"/>
                                      </p:to>
                                    </p:set>
                                    <p:animEffect transition="in" filter="wipe(down)">
                                      <p:cBhvr>
                                        <p:cTn id="71" dur="500"/>
                                        <p:tgtEl>
                                          <p:spTgt spid="45">
                                            <p:txEl>
                                              <p:pRg st="0" end="0"/>
                                            </p:txEl>
                                          </p:spTgt>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right)">
                                      <p:cBhvr>
                                        <p:cTn id="7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35" grpId="0"/>
      <p:bldP spid="36" grpId="0"/>
      <p:bldP spid="37" grpId="0"/>
      <p:bldP spid="38" grpId="0"/>
      <p:bldP spid="3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down)">
                      <p:cBhvr>
                        <p:cTn dur="500"/>
                        <p:tgtEl>
                          <p:spTgt spid="39"/>
                        </p:tgtEl>
                      </p:cBhvr>
                    </p:animEffect>
                  </p:childTnLst>
                </p:cTn>
              </p:par>
            </p:tnLst>
          </p:tmpl>
        </p:tmplLst>
      </p:bldP>
      <p:bldP spid="4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wipe(down)">
                      <p:cBhvr>
                        <p:cTn dur="500"/>
                        <p:tgtEl>
                          <p:spTgt spid="40"/>
                        </p:tgtEl>
                      </p:cBhvr>
                    </p:animEffect>
                  </p:childTnLst>
                </p:cTn>
              </p:par>
            </p:tnLst>
          </p:tmpl>
        </p:tmplLst>
      </p:bldP>
      <p:bldP spid="4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wipe(down)">
                      <p:cBhvr>
                        <p:cTn dur="500"/>
                        <p:tgtEl>
                          <p:spTgt spid="41"/>
                        </p:tgtEl>
                      </p:cBhvr>
                    </p:animEffect>
                  </p:childTnLst>
                </p:cTn>
              </p:par>
            </p:tnLst>
          </p:tmpl>
        </p:tmplLst>
      </p:bldP>
      <p:bldP spid="4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wipe(down)">
                      <p:cBhvr>
                        <p:cTn dur="500"/>
                        <p:tgtEl>
                          <p:spTgt spid="42"/>
                        </p:tgtEl>
                      </p:cBhvr>
                    </p:animEffect>
                  </p:childTnLst>
                </p:cTn>
              </p:par>
            </p:tnLst>
          </p:tmpl>
        </p:tmplLst>
      </p:bldP>
      <p:bldP spid="4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wipe(down)">
                      <p:cBhvr>
                        <p:cTn dur="500"/>
                        <p:tgtEl>
                          <p:spTgt spid="43"/>
                        </p:tgtEl>
                      </p:cBhvr>
                    </p:animEffect>
                  </p:childTnLst>
                </p:cTn>
              </p:par>
            </p:tnLst>
          </p:tmpl>
        </p:tmplLst>
      </p:bldP>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wipe(down)">
                      <p:cBhvr>
                        <p:cTn dur="500"/>
                        <p:tgtEl>
                          <p:spTgt spid="45"/>
                        </p:tgtEl>
                      </p:cBhvr>
                    </p:animEffect>
                  </p:childTnLst>
                </p:cTn>
              </p:par>
            </p:tnLst>
          </p:tmpl>
        </p:tmplLst>
      </p:bldP>
      <p:bldP spid="4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Effect transition="in" filter="wipe(down)">
                      <p:cBhvr>
                        <p:cTn dur="500"/>
                        <p:tgtEl>
                          <p:spTgt spid="46"/>
                        </p:tgtEl>
                      </p:cBhvr>
                    </p:animEffect>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4-Pics">
    <p:spTree>
      <p:nvGrpSpPr>
        <p:cNvPr id="1" name=""/>
        <p:cNvGrpSpPr/>
        <p:nvPr/>
      </p:nvGrpSpPr>
      <p:grpSpPr>
        <a:xfrm>
          <a:off x="0" y="0"/>
          <a:ext cx="0" cy="0"/>
          <a:chOff x="0" y="0"/>
          <a:chExt cx="0" cy="0"/>
        </a:xfrm>
      </p:grpSpPr>
      <p:sp>
        <p:nvSpPr>
          <p:cNvPr id="26"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7"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8" name="Round Same Side Corner Rectangle 27"/>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3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grpSp>
        <p:nvGrpSpPr>
          <p:cNvPr id="50" name="Group 18"/>
          <p:cNvGrpSpPr/>
          <p:nvPr userDrawn="1"/>
        </p:nvGrpSpPr>
        <p:grpSpPr>
          <a:xfrm>
            <a:off x="0" y="2198100"/>
            <a:ext cx="1828800" cy="1682250"/>
            <a:chOff x="4750079" y="1706835"/>
            <a:chExt cx="1785974" cy="1044090"/>
          </a:xfrm>
        </p:grpSpPr>
        <p:sp>
          <p:nvSpPr>
            <p:cNvPr id="51" name="Rectangle 50"/>
            <p:cNvSpPr/>
            <p:nvPr/>
          </p:nvSpPr>
          <p:spPr>
            <a:xfrm>
              <a:off x="4750079" y="1747885"/>
              <a:ext cx="1785974" cy="10030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2" name="Rectangle 51"/>
            <p:cNvSpPr/>
            <p:nvPr/>
          </p:nvSpPr>
          <p:spPr>
            <a:xfrm>
              <a:off x="4750079" y="1706835"/>
              <a:ext cx="1785974" cy="1003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53" name="Group 22"/>
          <p:cNvGrpSpPr/>
          <p:nvPr userDrawn="1"/>
        </p:nvGrpSpPr>
        <p:grpSpPr>
          <a:xfrm>
            <a:off x="3657600" y="2198100"/>
            <a:ext cx="1828800" cy="1682250"/>
            <a:chOff x="4750079" y="1706835"/>
            <a:chExt cx="1785974" cy="1044090"/>
          </a:xfrm>
        </p:grpSpPr>
        <p:sp>
          <p:nvSpPr>
            <p:cNvPr id="54" name="Rectangle 53"/>
            <p:cNvSpPr/>
            <p:nvPr/>
          </p:nvSpPr>
          <p:spPr>
            <a:xfrm>
              <a:off x="4750079" y="1747885"/>
              <a:ext cx="1785974" cy="100304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5" name="Rectangle 54"/>
            <p:cNvSpPr/>
            <p:nvPr/>
          </p:nvSpPr>
          <p:spPr>
            <a:xfrm>
              <a:off x="4750079" y="1706835"/>
              <a:ext cx="1785974" cy="1003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56" name="Group 22"/>
          <p:cNvGrpSpPr/>
          <p:nvPr userDrawn="1"/>
        </p:nvGrpSpPr>
        <p:grpSpPr>
          <a:xfrm>
            <a:off x="7315200" y="2198100"/>
            <a:ext cx="1828800" cy="1682250"/>
            <a:chOff x="4750079" y="1706835"/>
            <a:chExt cx="1785974" cy="1044090"/>
          </a:xfrm>
        </p:grpSpPr>
        <p:sp>
          <p:nvSpPr>
            <p:cNvPr id="57" name="Rectangle 56"/>
            <p:cNvSpPr/>
            <p:nvPr/>
          </p:nvSpPr>
          <p:spPr>
            <a:xfrm>
              <a:off x="4750079" y="1747885"/>
              <a:ext cx="1785974" cy="10030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8" name="Rectangle 57"/>
            <p:cNvSpPr/>
            <p:nvPr/>
          </p:nvSpPr>
          <p:spPr>
            <a:xfrm>
              <a:off x="4750079" y="1706835"/>
              <a:ext cx="1785974" cy="10030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59" name="Group 22"/>
          <p:cNvGrpSpPr/>
          <p:nvPr userDrawn="1"/>
        </p:nvGrpSpPr>
        <p:grpSpPr>
          <a:xfrm>
            <a:off x="5486400" y="3880350"/>
            <a:ext cx="1828800" cy="1682250"/>
            <a:chOff x="4750079" y="1706835"/>
            <a:chExt cx="1785974" cy="1044090"/>
          </a:xfrm>
        </p:grpSpPr>
        <p:sp>
          <p:nvSpPr>
            <p:cNvPr id="60" name="Rectangle 59"/>
            <p:cNvSpPr/>
            <p:nvPr/>
          </p:nvSpPr>
          <p:spPr>
            <a:xfrm>
              <a:off x="4750079" y="1747885"/>
              <a:ext cx="1785974" cy="100304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61" name="Rectangle 60"/>
            <p:cNvSpPr/>
            <p:nvPr/>
          </p:nvSpPr>
          <p:spPr>
            <a:xfrm>
              <a:off x="4750079" y="1706835"/>
              <a:ext cx="1785974" cy="1003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grpSp>
        <p:nvGrpSpPr>
          <p:cNvPr id="62" name="Group 22"/>
          <p:cNvGrpSpPr/>
          <p:nvPr userDrawn="1"/>
        </p:nvGrpSpPr>
        <p:grpSpPr>
          <a:xfrm>
            <a:off x="1828800" y="3880350"/>
            <a:ext cx="1828800" cy="1682250"/>
            <a:chOff x="4750079" y="1706835"/>
            <a:chExt cx="1785974" cy="1044090"/>
          </a:xfrm>
        </p:grpSpPr>
        <p:sp>
          <p:nvSpPr>
            <p:cNvPr id="63" name="Rectangle 62"/>
            <p:cNvSpPr/>
            <p:nvPr/>
          </p:nvSpPr>
          <p:spPr>
            <a:xfrm>
              <a:off x="4750079" y="1747885"/>
              <a:ext cx="1785974" cy="100304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64" name="Rectangle 63"/>
            <p:cNvSpPr/>
            <p:nvPr/>
          </p:nvSpPr>
          <p:spPr>
            <a:xfrm>
              <a:off x="4750079" y="1706835"/>
              <a:ext cx="1785974" cy="1003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
        <p:nvSpPr>
          <p:cNvPr id="65" name="Picture Placeholder 7"/>
          <p:cNvSpPr>
            <a:spLocks noGrp="1"/>
          </p:cNvSpPr>
          <p:nvPr>
            <p:ph type="pic" sz="quarter" idx="16" hasCustomPrompt="1"/>
          </p:nvPr>
        </p:nvSpPr>
        <p:spPr>
          <a:xfrm>
            <a:off x="1828800" y="2198100"/>
            <a:ext cx="1828800" cy="1682250"/>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66" name="Picture Placeholder 7"/>
          <p:cNvSpPr>
            <a:spLocks noGrp="1"/>
          </p:cNvSpPr>
          <p:nvPr>
            <p:ph type="pic" sz="quarter" idx="17" hasCustomPrompt="1"/>
          </p:nvPr>
        </p:nvSpPr>
        <p:spPr>
          <a:xfrm>
            <a:off x="5486400" y="2198100"/>
            <a:ext cx="1828800" cy="1682250"/>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67" name="Picture Placeholder 7"/>
          <p:cNvSpPr>
            <a:spLocks noGrp="1"/>
          </p:cNvSpPr>
          <p:nvPr>
            <p:ph type="pic" sz="quarter" idx="18" hasCustomPrompt="1"/>
          </p:nvPr>
        </p:nvSpPr>
        <p:spPr>
          <a:xfrm>
            <a:off x="0" y="3880350"/>
            <a:ext cx="1828800" cy="1682250"/>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68" name="Picture Placeholder 7"/>
          <p:cNvSpPr>
            <a:spLocks noGrp="1"/>
          </p:cNvSpPr>
          <p:nvPr>
            <p:ph type="pic" sz="quarter" idx="19" hasCustomPrompt="1"/>
          </p:nvPr>
        </p:nvSpPr>
        <p:spPr>
          <a:xfrm>
            <a:off x="3657600" y="3880350"/>
            <a:ext cx="1828800" cy="1682250"/>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69" name="Picture Placeholder 7"/>
          <p:cNvSpPr>
            <a:spLocks noGrp="1"/>
          </p:cNvSpPr>
          <p:nvPr>
            <p:ph type="pic" sz="quarter" idx="20" hasCustomPrompt="1"/>
          </p:nvPr>
        </p:nvSpPr>
        <p:spPr>
          <a:xfrm>
            <a:off x="7299032" y="3880350"/>
            <a:ext cx="1828800" cy="1682250"/>
          </a:xfrm>
          <a:prstGeom prst="rect">
            <a:avLst/>
          </a:prstGeom>
          <a:ln>
            <a:noFill/>
          </a:ln>
        </p:spPr>
        <p:txBody>
          <a:bodyPr bIns="274320" anchor="b"/>
          <a:lstStyle>
            <a:lvl1pPr algn="ctr">
              <a:buNone/>
              <a:defRPr sz="1200">
                <a:solidFill>
                  <a:schemeClr val="tx1">
                    <a:lumMod val="50000"/>
                    <a:lumOff val="50000"/>
                  </a:schemeClr>
                </a:solidFill>
              </a:defRPr>
            </a:lvl1pPr>
          </a:lstStyle>
          <a:p>
            <a:r>
              <a:rPr lang="en-US" dirty="0" smtClean="0"/>
              <a:t>Image Holder</a:t>
            </a:r>
            <a:endParaRPr lang="en-US" dirty="0"/>
          </a:p>
        </p:txBody>
      </p:sp>
      <p:sp>
        <p:nvSpPr>
          <p:cNvPr id="70" name="Text Placeholder 3"/>
          <p:cNvSpPr>
            <a:spLocks noGrp="1"/>
          </p:cNvSpPr>
          <p:nvPr>
            <p:ph type="body" sz="half" idx="21"/>
          </p:nvPr>
        </p:nvSpPr>
        <p:spPr>
          <a:xfrm>
            <a:off x="119066" y="2664211"/>
            <a:ext cx="1563381" cy="959082"/>
          </a:xfrm>
          <a:prstGeom prst="rect">
            <a:avLst/>
          </a:prstGeom>
        </p:spPr>
        <p:txBody>
          <a:bodyPr wrap="non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71" name="Text Placeholder 3"/>
          <p:cNvSpPr>
            <a:spLocks noGrp="1"/>
          </p:cNvSpPr>
          <p:nvPr>
            <p:ph type="body" sz="half" idx="22"/>
          </p:nvPr>
        </p:nvSpPr>
        <p:spPr>
          <a:xfrm>
            <a:off x="113797" y="2439209"/>
            <a:ext cx="1567758"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72" name="Text Placeholder 3"/>
          <p:cNvSpPr>
            <a:spLocks noGrp="1"/>
          </p:cNvSpPr>
          <p:nvPr>
            <p:ph type="body" sz="half" idx="23"/>
          </p:nvPr>
        </p:nvSpPr>
        <p:spPr>
          <a:xfrm>
            <a:off x="1952325" y="4393677"/>
            <a:ext cx="1563381" cy="959082"/>
          </a:xfrm>
          <a:prstGeom prst="rect">
            <a:avLst/>
          </a:prstGeom>
        </p:spPr>
        <p:txBody>
          <a:bodyPr wrap="non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73" name="Text Placeholder 3"/>
          <p:cNvSpPr>
            <a:spLocks noGrp="1"/>
          </p:cNvSpPr>
          <p:nvPr>
            <p:ph type="body" sz="half" idx="24"/>
          </p:nvPr>
        </p:nvSpPr>
        <p:spPr>
          <a:xfrm>
            <a:off x="1947056" y="4168675"/>
            <a:ext cx="1567758"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74" name="Text Placeholder 3"/>
          <p:cNvSpPr>
            <a:spLocks noGrp="1"/>
          </p:cNvSpPr>
          <p:nvPr>
            <p:ph type="body" sz="half" idx="25"/>
          </p:nvPr>
        </p:nvSpPr>
        <p:spPr>
          <a:xfrm>
            <a:off x="3790750" y="2664211"/>
            <a:ext cx="1563381" cy="959082"/>
          </a:xfrm>
          <a:prstGeom prst="rect">
            <a:avLst/>
          </a:prstGeom>
        </p:spPr>
        <p:txBody>
          <a:bodyPr wrap="non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75" name="Text Placeholder 3"/>
          <p:cNvSpPr>
            <a:spLocks noGrp="1"/>
          </p:cNvSpPr>
          <p:nvPr>
            <p:ph type="body" sz="half" idx="26"/>
          </p:nvPr>
        </p:nvSpPr>
        <p:spPr>
          <a:xfrm>
            <a:off x="3785481" y="2439209"/>
            <a:ext cx="1567758"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76" name="Text Placeholder 3"/>
          <p:cNvSpPr>
            <a:spLocks noGrp="1"/>
          </p:cNvSpPr>
          <p:nvPr>
            <p:ph type="body" sz="half" idx="27"/>
          </p:nvPr>
        </p:nvSpPr>
        <p:spPr>
          <a:xfrm>
            <a:off x="5614281" y="4393677"/>
            <a:ext cx="1563381" cy="959082"/>
          </a:xfrm>
          <a:prstGeom prst="rect">
            <a:avLst/>
          </a:prstGeom>
        </p:spPr>
        <p:txBody>
          <a:bodyPr wrap="non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77" name="Text Placeholder 3"/>
          <p:cNvSpPr>
            <a:spLocks noGrp="1"/>
          </p:cNvSpPr>
          <p:nvPr>
            <p:ph type="body" sz="half" idx="28"/>
          </p:nvPr>
        </p:nvSpPr>
        <p:spPr>
          <a:xfrm>
            <a:off x="5609012" y="4168675"/>
            <a:ext cx="1567758"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78" name="Text Placeholder 3"/>
          <p:cNvSpPr>
            <a:spLocks noGrp="1"/>
          </p:cNvSpPr>
          <p:nvPr>
            <p:ph type="body" sz="half" idx="29"/>
          </p:nvPr>
        </p:nvSpPr>
        <p:spPr>
          <a:xfrm>
            <a:off x="7466719" y="2664211"/>
            <a:ext cx="1563381" cy="959082"/>
          </a:xfrm>
          <a:prstGeom prst="rect">
            <a:avLst/>
          </a:prstGeom>
        </p:spPr>
        <p:txBody>
          <a:bodyPr wrap="none" lIns="0" tIns="0" rIns="0" bIns="0" anchor="t">
            <a:noAutofit/>
          </a:bodyPr>
          <a:lstStyle>
            <a:lvl1pPr marL="0" indent="0" algn="ctr">
              <a:buNone/>
              <a:defRPr sz="1100" b="0"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79" name="Text Placeholder 3"/>
          <p:cNvSpPr>
            <a:spLocks noGrp="1"/>
          </p:cNvSpPr>
          <p:nvPr>
            <p:ph type="body" sz="half" idx="30"/>
          </p:nvPr>
        </p:nvSpPr>
        <p:spPr>
          <a:xfrm>
            <a:off x="7461450" y="2439209"/>
            <a:ext cx="1567758" cy="192780"/>
          </a:xfrm>
          <a:prstGeom prst="rect">
            <a:avLst/>
          </a:prstGeom>
        </p:spPr>
        <p:txBody>
          <a:bodyPr wrap="none" lIns="0" tIns="0" rIns="0" bIns="0" anchor="ctr">
            <a:noAutofit/>
          </a:bodyPr>
          <a:lstStyle>
            <a:lvl1pPr marL="0" indent="0" algn="ctr">
              <a:buNone/>
              <a:defRPr sz="12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144795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animEffect transition="in" filter="fade">
                                      <p:cBhvr>
                                        <p:cTn id="11" dur="500"/>
                                        <p:tgtEl>
                                          <p:spTgt spid="27">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down)">
                                      <p:cBhvr>
                                        <p:cTn id="15" dur="500"/>
                                        <p:tgtEl>
                                          <p:spTgt spid="50"/>
                                        </p:tgtEl>
                                      </p:cBhvr>
                                    </p:animEffect>
                                  </p:childTnLst>
                                </p:cTn>
                              </p:par>
                            </p:childTnLst>
                          </p:cTn>
                        </p:par>
                        <p:par>
                          <p:cTn id="16" fill="hold">
                            <p:stCondLst>
                              <p:cond delay="1500"/>
                            </p:stCondLst>
                            <p:childTnLst>
                              <p:par>
                                <p:cTn id="17" presetID="22" presetClass="entr" presetSubtype="4" fill="hold" grpId="0" nodeType="afterEffect" nodePh="1">
                                  <p:stCondLst>
                                    <p:cond delay="0"/>
                                  </p:stCondLst>
                                  <p:endCondLst>
                                    <p:cond evt="begin" delay="0">
                                      <p:tn val="17"/>
                                    </p:cond>
                                  </p:endCondLst>
                                  <p:childTnLst>
                                    <p:set>
                                      <p:cBhvr>
                                        <p:cTn id="18" dur="1" fill="hold">
                                          <p:stCondLst>
                                            <p:cond delay="0"/>
                                          </p:stCondLst>
                                        </p:cTn>
                                        <p:tgtEl>
                                          <p:spTgt spid="71">
                                            <p:txEl>
                                              <p:pRg st="0" end="0"/>
                                            </p:txEl>
                                          </p:spTgt>
                                        </p:tgtEl>
                                        <p:attrNameLst>
                                          <p:attrName>style.visibility</p:attrName>
                                        </p:attrNameLst>
                                      </p:cBhvr>
                                      <p:to>
                                        <p:strVal val="visible"/>
                                      </p:to>
                                    </p:set>
                                    <p:animEffect transition="in" filter="wipe(down)">
                                      <p:cBhvr>
                                        <p:cTn id="19" dur="500"/>
                                        <p:tgtEl>
                                          <p:spTgt spid="71">
                                            <p:txEl>
                                              <p:pRg st="0" end="0"/>
                                            </p:txEl>
                                          </p:spTgt>
                                        </p:tgtEl>
                                      </p:cBhvr>
                                    </p:animEffect>
                                  </p:childTnLst>
                                </p:cTn>
                              </p:par>
                            </p:childTnLst>
                          </p:cTn>
                        </p:par>
                        <p:par>
                          <p:cTn id="20" fill="hold">
                            <p:stCondLst>
                              <p:cond delay="2000"/>
                            </p:stCondLst>
                            <p:childTnLst>
                              <p:par>
                                <p:cTn id="21" presetID="22" presetClass="entr" presetSubtype="4" fill="hold" grpId="0" nodeType="afterEffect" nodePh="1">
                                  <p:stCondLst>
                                    <p:cond delay="0"/>
                                  </p:stCondLst>
                                  <p:endCondLst>
                                    <p:cond evt="begin" delay="0">
                                      <p:tn val="21"/>
                                    </p:cond>
                                  </p:endCondLst>
                                  <p:childTnLst>
                                    <p:set>
                                      <p:cBhvr>
                                        <p:cTn id="22" dur="1" fill="hold">
                                          <p:stCondLst>
                                            <p:cond delay="0"/>
                                          </p:stCondLst>
                                        </p:cTn>
                                        <p:tgtEl>
                                          <p:spTgt spid="70">
                                            <p:txEl>
                                              <p:pRg st="0" end="0"/>
                                            </p:txEl>
                                          </p:spTgt>
                                        </p:tgtEl>
                                        <p:attrNameLst>
                                          <p:attrName>style.visibility</p:attrName>
                                        </p:attrNameLst>
                                      </p:cBhvr>
                                      <p:to>
                                        <p:strVal val="visible"/>
                                      </p:to>
                                    </p:set>
                                    <p:animEffect transition="in" filter="wipe(down)">
                                      <p:cBhvr>
                                        <p:cTn id="23" dur="500"/>
                                        <p:tgtEl>
                                          <p:spTgt spid="70">
                                            <p:txEl>
                                              <p:pRg st="0" end="0"/>
                                            </p:txEl>
                                          </p:spTgt>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wipe(up)">
                                      <p:cBhvr>
                                        <p:cTn id="27" dur="500"/>
                                        <p:tgtEl>
                                          <p:spTgt spid="67"/>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down)">
                                      <p:cBhvr>
                                        <p:cTn id="31" dur="500"/>
                                        <p:tgtEl>
                                          <p:spTgt spid="62"/>
                                        </p:tgtEl>
                                      </p:cBhvr>
                                    </p:animEffect>
                                  </p:childTnLst>
                                </p:cTn>
                              </p:par>
                            </p:childTnLst>
                          </p:cTn>
                        </p:par>
                        <p:par>
                          <p:cTn id="32" fill="hold">
                            <p:stCondLst>
                              <p:cond delay="3500"/>
                            </p:stCondLst>
                            <p:childTnLst>
                              <p:par>
                                <p:cTn id="33" presetID="22" presetClass="entr" presetSubtype="4" fill="hold" grpId="0" nodeType="afterEffect" nodePh="1">
                                  <p:stCondLst>
                                    <p:cond delay="0"/>
                                  </p:stCondLst>
                                  <p:endCondLst>
                                    <p:cond evt="begin" delay="0">
                                      <p:tn val="33"/>
                                    </p:cond>
                                  </p:endCondLst>
                                  <p:childTnLst>
                                    <p:set>
                                      <p:cBhvr>
                                        <p:cTn id="34" dur="1" fill="hold">
                                          <p:stCondLst>
                                            <p:cond delay="0"/>
                                          </p:stCondLst>
                                        </p:cTn>
                                        <p:tgtEl>
                                          <p:spTgt spid="73">
                                            <p:txEl>
                                              <p:pRg st="0" end="0"/>
                                            </p:txEl>
                                          </p:spTgt>
                                        </p:tgtEl>
                                        <p:attrNameLst>
                                          <p:attrName>style.visibility</p:attrName>
                                        </p:attrNameLst>
                                      </p:cBhvr>
                                      <p:to>
                                        <p:strVal val="visible"/>
                                      </p:to>
                                    </p:set>
                                    <p:animEffect transition="in" filter="wipe(down)">
                                      <p:cBhvr>
                                        <p:cTn id="35" dur="500"/>
                                        <p:tgtEl>
                                          <p:spTgt spid="73">
                                            <p:txEl>
                                              <p:pRg st="0" end="0"/>
                                            </p:txEl>
                                          </p:spTgt>
                                        </p:tgtEl>
                                      </p:cBhvr>
                                    </p:animEffect>
                                  </p:childTnLst>
                                </p:cTn>
                              </p:par>
                            </p:childTnLst>
                          </p:cTn>
                        </p:par>
                        <p:par>
                          <p:cTn id="36" fill="hold">
                            <p:stCondLst>
                              <p:cond delay="4000"/>
                            </p:stCondLst>
                            <p:childTnLst>
                              <p:par>
                                <p:cTn id="37" presetID="22" presetClass="entr" presetSubtype="4" fill="hold" grpId="0" nodeType="afterEffect" nodePh="1">
                                  <p:stCondLst>
                                    <p:cond delay="0"/>
                                  </p:stCondLst>
                                  <p:endCondLst>
                                    <p:cond evt="begin" delay="0">
                                      <p:tn val="37"/>
                                    </p:cond>
                                  </p:endCondLst>
                                  <p:childTnLst>
                                    <p:set>
                                      <p:cBhvr>
                                        <p:cTn id="38" dur="1" fill="hold">
                                          <p:stCondLst>
                                            <p:cond delay="0"/>
                                          </p:stCondLst>
                                        </p:cTn>
                                        <p:tgtEl>
                                          <p:spTgt spid="72">
                                            <p:txEl>
                                              <p:pRg st="0" end="0"/>
                                            </p:txEl>
                                          </p:spTgt>
                                        </p:tgtEl>
                                        <p:attrNameLst>
                                          <p:attrName>style.visibility</p:attrName>
                                        </p:attrNameLst>
                                      </p:cBhvr>
                                      <p:to>
                                        <p:strVal val="visible"/>
                                      </p:to>
                                    </p:set>
                                    <p:animEffect transition="in" filter="wipe(down)">
                                      <p:cBhvr>
                                        <p:cTn id="39" dur="500"/>
                                        <p:tgtEl>
                                          <p:spTgt spid="72">
                                            <p:txEl>
                                              <p:pRg st="0" end="0"/>
                                            </p:tx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wipe(down)">
                                      <p:cBhvr>
                                        <p:cTn id="43" dur="500"/>
                                        <p:tgtEl>
                                          <p:spTgt spid="65"/>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down)">
                                      <p:cBhvr>
                                        <p:cTn id="47" dur="500"/>
                                        <p:tgtEl>
                                          <p:spTgt spid="53"/>
                                        </p:tgtEl>
                                      </p:cBhvr>
                                    </p:animEffect>
                                  </p:childTnLst>
                                </p:cTn>
                              </p:par>
                            </p:childTnLst>
                          </p:cTn>
                        </p:par>
                        <p:par>
                          <p:cTn id="48" fill="hold">
                            <p:stCondLst>
                              <p:cond delay="5500"/>
                            </p:stCondLst>
                            <p:childTnLst>
                              <p:par>
                                <p:cTn id="49" presetID="22" presetClass="entr" presetSubtype="4" fill="hold" grpId="0" nodeType="afterEffect" nodePh="1">
                                  <p:stCondLst>
                                    <p:cond delay="0"/>
                                  </p:stCondLst>
                                  <p:endCondLst>
                                    <p:cond evt="begin" delay="0">
                                      <p:tn val="49"/>
                                    </p:cond>
                                  </p:endCondLst>
                                  <p:childTnLst>
                                    <p:set>
                                      <p:cBhvr>
                                        <p:cTn id="50" dur="1" fill="hold">
                                          <p:stCondLst>
                                            <p:cond delay="0"/>
                                          </p:stCondLst>
                                        </p:cTn>
                                        <p:tgtEl>
                                          <p:spTgt spid="75">
                                            <p:txEl>
                                              <p:pRg st="0" end="0"/>
                                            </p:txEl>
                                          </p:spTgt>
                                        </p:tgtEl>
                                        <p:attrNameLst>
                                          <p:attrName>style.visibility</p:attrName>
                                        </p:attrNameLst>
                                      </p:cBhvr>
                                      <p:to>
                                        <p:strVal val="visible"/>
                                      </p:to>
                                    </p:set>
                                    <p:animEffect transition="in" filter="wipe(down)">
                                      <p:cBhvr>
                                        <p:cTn id="51" dur="500"/>
                                        <p:tgtEl>
                                          <p:spTgt spid="75">
                                            <p:txEl>
                                              <p:pRg st="0" end="0"/>
                                            </p:txEl>
                                          </p:spTgt>
                                        </p:tgtEl>
                                      </p:cBhvr>
                                    </p:animEffect>
                                  </p:childTnLst>
                                </p:cTn>
                              </p:par>
                            </p:childTnLst>
                          </p:cTn>
                        </p:par>
                        <p:par>
                          <p:cTn id="52" fill="hold">
                            <p:stCondLst>
                              <p:cond delay="6000"/>
                            </p:stCondLst>
                            <p:childTnLst>
                              <p:par>
                                <p:cTn id="53" presetID="22" presetClass="entr" presetSubtype="4" fill="hold" grpId="0" nodeType="afterEffect" nodePh="1">
                                  <p:stCondLst>
                                    <p:cond delay="0"/>
                                  </p:stCondLst>
                                  <p:endCondLst>
                                    <p:cond evt="begin" delay="0">
                                      <p:tn val="53"/>
                                    </p:cond>
                                  </p:endCondLst>
                                  <p:childTnLst>
                                    <p:set>
                                      <p:cBhvr>
                                        <p:cTn id="54" dur="1" fill="hold">
                                          <p:stCondLst>
                                            <p:cond delay="0"/>
                                          </p:stCondLst>
                                        </p:cTn>
                                        <p:tgtEl>
                                          <p:spTgt spid="74">
                                            <p:txEl>
                                              <p:pRg st="0" end="0"/>
                                            </p:txEl>
                                          </p:spTgt>
                                        </p:tgtEl>
                                        <p:attrNameLst>
                                          <p:attrName>style.visibility</p:attrName>
                                        </p:attrNameLst>
                                      </p:cBhvr>
                                      <p:to>
                                        <p:strVal val="visible"/>
                                      </p:to>
                                    </p:set>
                                    <p:animEffect transition="in" filter="wipe(down)">
                                      <p:cBhvr>
                                        <p:cTn id="55" dur="500"/>
                                        <p:tgtEl>
                                          <p:spTgt spid="74">
                                            <p:txEl>
                                              <p:pRg st="0" end="0"/>
                                            </p:txEl>
                                          </p:spTgt>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up)">
                                      <p:cBhvr>
                                        <p:cTn id="59" dur="500"/>
                                        <p:tgtEl>
                                          <p:spTgt spid="68"/>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wipe(down)">
                                      <p:cBhvr>
                                        <p:cTn id="63" dur="500"/>
                                        <p:tgtEl>
                                          <p:spTgt spid="59"/>
                                        </p:tgtEl>
                                      </p:cBhvr>
                                    </p:animEffect>
                                  </p:childTnLst>
                                </p:cTn>
                              </p:par>
                            </p:childTnLst>
                          </p:cTn>
                        </p:par>
                        <p:par>
                          <p:cTn id="64" fill="hold">
                            <p:stCondLst>
                              <p:cond delay="7500"/>
                            </p:stCondLst>
                            <p:childTnLst>
                              <p:par>
                                <p:cTn id="65" presetID="22" presetClass="entr" presetSubtype="4" fill="hold" grpId="0" nodeType="afterEffect" nodePh="1">
                                  <p:stCondLst>
                                    <p:cond delay="0"/>
                                  </p:stCondLst>
                                  <p:endCondLst>
                                    <p:cond evt="begin" delay="0">
                                      <p:tn val="65"/>
                                    </p:cond>
                                  </p:endCondLst>
                                  <p:childTnLst>
                                    <p:set>
                                      <p:cBhvr>
                                        <p:cTn id="66" dur="1" fill="hold">
                                          <p:stCondLst>
                                            <p:cond delay="0"/>
                                          </p:stCondLst>
                                        </p:cTn>
                                        <p:tgtEl>
                                          <p:spTgt spid="77">
                                            <p:txEl>
                                              <p:pRg st="0" end="0"/>
                                            </p:txEl>
                                          </p:spTgt>
                                        </p:tgtEl>
                                        <p:attrNameLst>
                                          <p:attrName>style.visibility</p:attrName>
                                        </p:attrNameLst>
                                      </p:cBhvr>
                                      <p:to>
                                        <p:strVal val="visible"/>
                                      </p:to>
                                    </p:set>
                                    <p:animEffect transition="in" filter="wipe(down)">
                                      <p:cBhvr>
                                        <p:cTn id="67" dur="500"/>
                                        <p:tgtEl>
                                          <p:spTgt spid="77">
                                            <p:txEl>
                                              <p:pRg st="0" end="0"/>
                                            </p:txEl>
                                          </p:spTgt>
                                        </p:tgtEl>
                                      </p:cBhvr>
                                    </p:animEffect>
                                  </p:childTnLst>
                                </p:cTn>
                              </p:par>
                            </p:childTnLst>
                          </p:cTn>
                        </p:par>
                        <p:par>
                          <p:cTn id="68" fill="hold">
                            <p:stCondLst>
                              <p:cond delay="8000"/>
                            </p:stCondLst>
                            <p:childTnLst>
                              <p:par>
                                <p:cTn id="69" presetID="22" presetClass="entr" presetSubtype="4" fill="hold" grpId="0" nodeType="afterEffect" nodePh="1">
                                  <p:stCondLst>
                                    <p:cond delay="0"/>
                                  </p:stCondLst>
                                  <p:endCondLst>
                                    <p:cond evt="begin" delay="0">
                                      <p:tn val="69"/>
                                    </p:cond>
                                  </p:endCondLst>
                                  <p:childTnLst>
                                    <p:set>
                                      <p:cBhvr>
                                        <p:cTn id="70" dur="1" fill="hold">
                                          <p:stCondLst>
                                            <p:cond delay="0"/>
                                          </p:stCondLst>
                                        </p:cTn>
                                        <p:tgtEl>
                                          <p:spTgt spid="76">
                                            <p:txEl>
                                              <p:pRg st="0" end="0"/>
                                            </p:txEl>
                                          </p:spTgt>
                                        </p:tgtEl>
                                        <p:attrNameLst>
                                          <p:attrName>style.visibility</p:attrName>
                                        </p:attrNameLst>
                                      </p:cBhvr>
                                      <p:to>
                                        <p:strVal val="visible"/>
                                      </p:to>
                                    </p:set>
                                    <p:animEffect transition="in" filter="wipe(down)">
                                      <p:cBhvr>
                                        <p:cTn id="71" dur="500"/>
                                        <p:tgtEl>
                                          <p:spTgt spid="76">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66"/>
                                        </p:tgtEl>
                                        <p:attrNameLst>
                                          <p:attrName>style.visibility</p:attrName>
                                        </p:attrNameLst>
                                      </p:cBhvr>
                                      <p:to>
                                        <p:strVal val="visible"/>
                                      </p:to>
                                    </p:set>
                                    <p:animEffect transition="in" filter="wipe(down)">
                                      <p:cBhvr>
                                        <p:cTn id="75" dur="500"/>
                                        <p:tgtEl>
                                          <p:spTgt spid="66"/>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down)">
                                      <p:cBhvr>
                                        <p:cTn id="79" dur="500"/>
                                        <p:tgtEl>
                                          <p:spTgt spid="56"/>
                                        </p:tgtEl>
                                      </p:cBhvr>
                                    </p:animEffect>
                                  </p:childTnLst>
                                </p:cTn>
                              </p:par>
                            </p:childTnLst>
                          </p:cTn>
                        </p:par>
                        <p:par>
                          <p:cTn id="80" fill="hold">
                            <p:stCondLst>
                              <p:cond delay="9500"/>
                            </p:stCondLst>
                            <p:childTnLst>
                              <p:par>
                                <p:cTn id="81" presetID="22" presetClass="entr" presetSubtype="4" fill="hold" grpId="0" nodeType="afterEffect" nodePh="1">
                                  <p:stCondLst>
                                    <p:cond delay="0"/>
                                  </p:stCondLst>
                                  <p:endCondLst>
                                    <p:cond evt="begin" delay="0">
                                      <p:tn val="81"/>
                                    </p:cond>
                                  </p:endCondLst>
                                  <p:childTnLst>
                                    <p:set>
                                      <p:cBhvr>
                                        <p:cTn id="82" dur="1" fill="hold">
                                          <p:stCondLst>
                                            <p:cond delay="0"/>
                                          </p:stCondLst>
                                        </p:cTn>
                                        <p:tgtEl>
                                          <p:spTgt spid="79">
                                            <p:txEl>
                                              <p:pRg st="0" end="0"/>
                                            </p:txEl>
                                          </p:spTgt>
                                        </p:tgtEl>
                                        <p:attrNameLst>
                                          <p:attrName>style.visibility</p:attrName>
                                        </p:attrNameLst>
                                      </p:cBhvr>
                                      <p:to>
                                        <p:strVal val="visible"/>
                                      </p:to>
                                    </p:set>
                                    <p:animEffect transition="in" filter="wipe(down)">
                                      <p:cBhvr>
                                        <p:cTn id="83" dur="500"/>
                                        <p:tgtEl>
                                          <p:spTgt spid="79">
                                            <p:txEl>
                                              <p:pRg st="0" end="0"/>
                                            </p:txEl>
                                          </p:spTgt>
                                        </p:tgtEl>
                                      </p:cBhvr>
                                    </p:animEffect>
                                  </p:childTnLst>
                                </p:cTn>
                              </p:par>
                            </p:childTnLst>
                          </p:cTn>
                        </p:par>
                        <p:par>
                          <p:cTn id="84" fill="hold">
                            <p:stCondLst>
                              <p:cond delay="10000"/>
                            </p:stCondLst>
                            <p:childTnLst>
                              <p:par>
                                <p:cTn id="85" presetID="22" presetClass="entr" presetSubtype="4" fill="hold" grpId="0" nodeType="afterEffect" nodePh="1">
                                  <p:stCondLst>
                                    <p:cond delay="0"/>
                                  </p:stCondLst>
                                  <p:endCondLst>
                                    <p:cond evt="begin" delay="0">
                                      <p:tn val="85"/>
                                    </p:cond>
                                  </p:endCondLst>
                                  <p:childTnLst>
                                    <p:set>
                                      <p:cBhvr>
                                        <p:cTn id="86" dur="1" fill="hold">
                                          <p:stCondLst>
                                            <p:cond delay="0"/>
                                          </p:stCondLst>
                                        </p:cTn>
                                        <p:tgtEl>
                                          <p:spTgt spid="78">
                                            <p:txEl>
                                              <p:pRg st="0" end="0"/>
                                            </p:txEl>
                                          </p:spTgt>
                                        </p:tgtEl>
                                        <p:attrNameLst>
                                          <p:attrName>style.visibility</p:attrName>
                                        </p:attrNameLst>
                                      </p:cBhvr>
                                      <p:to>
                                        <p:strVal val="visible"/>
                                      </p:to>
                                    </p:set>
                                    <p:animEffect transition="in" filter="wipe(down)">
                                      <p:cBhvr>
                                        <p:cTn id="87" dur="500"/>
                                        <p:tgtEl>
                                          <p:spTgt spid="78">
                                            <p:txEl>
                                              <p:pRg st="0" end="0"/>
                                            </p:txEl>
                                          </p:spTgt>
                                        </p:tgtEl>
                                      </p:cBhvr>
                                    </p:animEffect>
                                  </p:childTnLst>
                                </p:cTn>
                              </p:par>
                            </p:childTnLst>
                          </p:cTn>
                        </p:par>
                        <p:par>
                          <p:cTn id="88" fill="hold">
                            <p:stCondLst>
                              <p:cond delay="10500"/>
                            </p:stCondLst>
                            <p:childTnLst>
                              <p:par>
                                <p:cTn id="89" presetID="22" presetClass="entr" presetSubtype="1" fill="hold" grpId="0"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wipe(up)">
                                      <p:cBhvr>
                                        <p:cTn id="9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65" grpId="0"/>
      <p:bldP spid="66" grpId="0"/>
      <p:bldP spid="67" grpId="0"/>
      <p:bldP spid="68" grpId="0"/>
      <p:bldP spid="69" grpId="0"/>
      <p:bldP spid="70"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0"/>
                        </p:tgtEl>
                        <p:attrNameLst>
                          <p:attrName>style.visibility</p:attrName>
                        </p:attrNameLst>
                      </p:cBhvr>
                      <p:to>
                        <p:strVal val="visible"/>
                      </p:to>
                    </p:set>
                    <p:animEffect transition="in" filter="wipe(down)">
                      <p:cBhvr>
                        <p:cTn dur="500"/>
                        <p:tgtEl>
                          <p:spTgt spid="70"/>
                        </p:tgtEl>
                      </p:cBhvr>
                    </p:animEffect>
                  </p:childTnLst>
                </p:cTn>
              </p:par>
            </p:tnLst>
          </p:tmpl>
        </p:tmplLst>
      </p:bldP>
      <p:bldP spid="71"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1"/>
                        </p:tgtEl>
                        <p:attrNameLst>
                          <p:attrName>style.visibility</p:attrName>
                        </p:attrNameLst>
                      </p:cBhvr>
                      <p:to>
                        <p:strVal val="visible"/>
                      </p:to>
                    </p:set>
                    <p:animEffect transition="in" filter="wipe(down)">
                      <p:cBhvr>
                        <p:cTn dur="500"/>
                        <p:tgtEl>
                          <p:spTgt spid="71"/>
                        </p:tgtEl>
                      </p:cBhvr>
                    </p:animEffect>
                  </p:childTnLst>
                </p:cTn>
              </p:par>
            </p:tnLst>
          </p:tmpl>
        </p:tmplLst>
      </p:bldP>
      <p:bldP spid="72"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2"/>
                        </p:tgtEl>
                        <p:attrNameLst>
                          <p:attrName>style.visibility</p:attrName>
                        </p:attrNameLst>
                      </p:cBhvr>
                      <p:to>
                        <p:strVal val="visible"/>
                      </p:to>
                    </p:set>
                    <p:animEffect transition="in" filter="wipe(down)">
                      <p:cBhvr>
                        <p:cTn dur="500"/>
                        <p:tgtEl>
                          <p:spTgt spid="72"/>
                        </p:tgtEl>
                      </p:cBhvr>
                    </p:animEffect>
                  </p:childTnLst>
                </p:cTn>
              </p:par>
            </p:tnLst>
          </p:tmpl>
        </p:tmplLst>
      </p:bldP>
      <p:bldP spid="73"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3"/>
                        </p:tgtEl>
                        <p:attrNameLst>
                          <p:attrName>style.visibility</p:attrName>
                        </p:attrNameLst>
                      </p:cBhvr>
                      <p:to>
                        <p:strVal val="visible"/>
                      </p:to>
                    </p:set>
                    <p:animEffect transition="in" filter="wipe(down)">
                      <p:cBhvr>
                        <p:cTn dur="500"/>
                        <p:tgtEl>
                          <p:spTgt spid="73"/>
                        </p:tgtEl>
                      </p:cBhvr>
                    </p:animEffect>
                  </p:childTnLst>
                </p:cTn>
              </p:par>
            </p:tnLst>
          </p:tmpl>
        </p:tmplLst>
      </p:bldP>
      <p:bldP spid="7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4"/>
                        </p:tgtEl>
                        <p:attrNameLst>
                          <p:attrName>style.visibility</p:attrName>
                        </p:attrNameLst>
                      </p:cBhvr>
                      <p:to>
                        <p:strVal val="visible"/>
                      </p:to>
                    </p:set>
                    <p:animEffect transition="in" filter="wipe(down)">
                      <p:cBhvr>
                        <p:cTn dur="500"/>
                        <p:tgtEl>
                          <p:spTgt spid="74"/>
                        </p:tgtEl>
                      </p:cBhvr>
                    </p:animEffect>
                  </p:childTnLst>
                </p:cTn>
              </p:par>
            </p:tnLst>
          </p:tmpl>
        </p:tmplLst>
      </p:bldP>
      <p:bldP spid="75"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5"/>
                        </p:tgtEl>
                        <p:attrNameLst>
                          <p:attrName>style.visibility</p:attrName>
                        </p:attrNameLst>
                      </p:cBhvr>
                      <p:to>
                        <p:strVal val="visible"/>
                      </p:to>
                    </p:set>
                    <p:animEffect transition="in" filter="wipe(down)">
                      <p:cBhvr>
                        <p:cTn dur="500"/>
                        <p:tgtEl>
                          <p:spTgt spid="75"/>
                        </p:tgtEl>
                      </p:cBhvr>
                    </p:animEffect>
                  </p:childTnLst>
                </p:cTn>
              </p:par>
            </p:tnLst>
          </p:tmpl>
        </p:tmplLst>
      </p:bldP>
      <p:bldP spid="76"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6"/>
                        </p:tgtEl>
                        <p:attrNameLst>
                          <p:attrName>style.visibility</p:attrName>
                        </p:attrNameLst>
                      </p:cBhvr>
                      <p:to>
                        <p:strVal val="visible"/>
                      </p:to>
                    </p:set>
                    <p:animEffect transition="in" filter="wipe(down)">
                      <p:cBhvr>
                        <p:cTn dur="500"/>
                        <p:tgtEl>
                          <p:spTgt spid="76"/>
                        </p:tgtEl>
                      </p:cBhvr>
                    </p:animEffect>
                  </p:childTnLst>
                </p:cTn>
              </p:par>
            </p:tnLst>
          </p:tmpl>
        </p:tmplLst>
      </p:bldP>
      <p:bldP spid="77"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7"/>
                        </p:tgtEl>
                        <p:attrNameLst>
                          <p:attrName>style.visibility</p:attrName>
                        </p:attrNameLst>
                      </p:cBhvr>
                      <p:to>
                        <p:strVal val="visible"/>
                      </p:to>
                    </p:set>
                    <p:animEffect transition="in" filter="wipe(down)">
                      <p:cBhvr>
                        <p:cTn dur="500"/>
                        <p:tgtEl>
                          <p:spTgt spid="77"/>
                        </p:tgtEl>
                      </p:cBhvr>
                    </p:animEffect>
                  </p:childTnLst>
                </p:cTn>
              </p:par>
            </p:tnLst>
          </p:tmpl>
        </p:tmplLst>
      </p:bldP>
      <p:bldP spid="78"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8"/>
                        </p:tgtEl>
                        <p:attrNameLst>
                          <p:attrName>style.visibility</p:attrName>
                        </p:attrNameLst>
                      </p:cBhvr>
                      <p:to>
                        <p:strVal val="visible"/>
                      </p:to>
                    </p:set>
                    <p:animEffect transition="in" filter="wipe(down)">
                      <p:cBhvr>
                        <p:cTn dur="500"/>
                        <p:tgtEl>
                          <p:spTgt spid="78"/>
                        </p:tgtEl>
                      </p:cBhvr>
                    </p:animEffect>
                  </p:childTnLst>
                </p:cTn>
              </p:par>
            </p:tnLst>
          </p:tmpl>
        </p:tmplLst>
      </p:bldP>
      <p:bldP spid="7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79"/>
                        </p:tgtEl>
                        <p:attrNameLst>
                          <p:attrName>style.visibility</p:attrName>
                        </p:attrNameLst>
                      </p:cBhvr>
                      <p:to>
                        <p:strVal val="visible"/>
                      </p:to>
                    </p:set>
                    <p:animEffect transition="in" filter="wipe(down)">
                      <p:cBhvr>
                        <p:cTn dur="500"/>
                        <p:tgtEl>
                          <p:spTgt spid="79"/>
                        </p:tgtEl>
                      </p:cBhvr>
                    </p:animEffect>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Pics">
    <p:spTree>
      <p:nvGrpSpPr>
        <p:cNvPr id="1" name=""/>
        <p:cNvGrpSpPr/>
        <p:nvPr/>
      </p:nvGrpSpPr>
      <p:grpSpPr>
        <a:xfrm>
          <a:off x="0" y="0"/>
          <a:ext cx="0" cy="0"/>
          <a:chOff x="0" y="0"/>
          <a:chExt cx="0" cy="0"/>
        </a:xfrm>
      </p:grpSpPr>
      <p:sp>
        <p:nvSpPr>
          <p:cNvPr id="31"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32"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33" name="Round Same Side Corner Rectangle 32"/>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34"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35" name="Picture Placeholder 7"/>
          <p:cNvSpPr>
            <a:spLocks noGrp="1"/>
          </p:cNvSpPr>
          <p:nvPr>
            <p:ph type="pic" sz="quarter" idx="10" hasCustomPrompt="1"/>
          </p:nvPr>
        </p:nvSpPr>
        <p:spPr>
          <a:xfrm>
            <a:off x="503083" y="2732548"/>
            <a:ext cx="1540591" cy="1892243"/>
          </a:xfrm>
          <a:prstGeom prst="downArrowCallout">
            <a:avLst>
              <a:gd name="adj1" fmla="val 35178"/>
              <a:gd name="adj2" fmla="val 13059"/>
              <a:gd name="adj3" fmla="val 7566"/>
              <a:gd name="adj4" fmla="val 93840"/>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36" name="Text Placeholder 3"/>
          <p:cNvSpPr>
            <a:spLocks noGrp="1"/>
          </p:cNvSpPr>
          <p:nvPr>
            <p:ph type="body" sz="half" idx="15"/>
          </p:nvPr>
        </p:nvSpPr>
        <p:spPr>
          <a:xfrm>
            <a:off x="452945" y="4927504"/>
            <a:ext cx="1590780"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37" name="Text Placeholder 3"/>
          <p:cNvSpPr>
            <a:spLocks noGrp="1"/>
          </p:cNvSpPr>
          <p:nvPr>
            <p:ph type="body" sz="half" idx="17"/>
          </p:nvPr>
        </p:nvSpPr>
        <p:spPr>
          <a:xfrm>
            <a:off x="447675" y="4721552"/>
            <a:ext cx="1595234" cy="192780"/>
          </a:xfrm>
          <a:prstGeom prst="rect">
            <a:avLst/>
          </a:prstGeom>
        </p:spPr>
        <p:txBody>
          <a:bodyPr wrap="none" lIns="0" tIns="0" rIns="0" bIns="0" anchor="ctr">
            <a:noAutofit/>
          </a:bodyPr>
          <a:lstStyle>
            <a:lvl1pPr marL="0" indent="0" algn="ctr">
              <a:buNone/>
              <a:defRPr sz="1100" b="1" baseline="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38" name="Rectangle 37"/>
          <p:cNvSpPr/>
          <p:nvPr userDrawn="1"/>
        </p:nvSpPr>
        <p:spPr>
          <a:xfrm>
            <a:off x="508350" y="2350145"/>
            <a:ext cx="1537336"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39" name="Text Placeholder 3"/>
          <p:cNvSpPr>
            <a:spLocks noGrp="1"/>
          </p:cNvSpPr>
          <p:nvPr>
            <p:ph type="body" sz="half" idx="16"/>
          </p:nvPr>
        </p:nvSpPr>
        <p:spPr>
          <a:xfrm>
            <a:off x="566260" y="2440272"/>
            <a:ext cx="1421516"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0" name="Picture Placeholder 7"/>
          <p:cNvSpPr>
            <a:spLocks noGrp="1"/>
          </p:cNvSpPr>
          <p:nvPr>
            <p:ph type="pic" sz="quarter" idx="18" hasCustomPrompt="1"/>
          </p:nvPr>
        </p:nvSpPr>
        <p:spPr>
          <a:xfrm>
            <a:off x="2147332" y="2732548"/>
            <a:ext cx="1540591" cy="1892243"/>
          </a:xfrm>
          <a:prstGeom prst="downArrowCallout">
            <a:avLst>
              <a:gd name="adj1" fmla="val 35178"/>
              <a:gd name="adj2" fmla="val 13059"/>
              <a:gd name="adj3" fmla="val 7566"/>
              <a:gd name="adj4" fmla="val 93840"/>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41" name="Text Placeholder 3"/>
          <p:cNvSpPr>
            <a:spLocks noGrp="1"/>
          </p:cNvSpPr>
          <p:nvPr>
            <p:ph type="body" sz="half" idx="19"/>
          </p:nvPr>
        </p:nvSpPr>
        <p:spPr>
          <a:xfrm>
            <a:off x="2097194" y="4927504"/>
            <a:ext cx="1590780"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2" name="Text Placeholder 3"/>
          <p:cNvSpPr>
            <a:spLocks noGrp="1"/>
          </p:cNvSpPr>
          <p:nvPr>
            <p:ph type="body" sz="half" idx="20"/>
          </p:nvPr>
        </p:nvSpPr>
        <p:spPr>
          <a:xfrm>
            <a:off x="2091924" y="4721552"/>
            <a:ext cx="1595234" cy="192780"/>
          </a:xfrm>
          <a:prstGeom prst="rect">
            <a:avLst/>
          </a:prstGeom>
        </p:spPr>
        <p:txBody>
          <a:bodyPr wrap="none" lIns="0" tIns="0" rIns="0" bIns="0" anchor="ctr">
            <a:noAutofit/>
          </a:bodyPr>
          <a:lstStyle>
            <a:lvl1pPr marL="0" indent="0" algn="ctr">
              <a:buNone/>
              <a:defRPr sz="1100" b="1" baseline="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3" name="Rectangle 42"/>
          <p:cNvSpPr/>
          <p:nvPr userDrawn="1"/>
        </p:nvSpPr>
        <p:spPr>
          <a:xfrm>
            <a:off x="2152599" y="2350145"/>
            <a:ext cx="1537336"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44" name="Text Placeholder 3"/>
          <p:cNvSpPr>
            <a:spLocks noGrp="1"/>
          </p:cNvSpPr>
          <p:nvPr>
            <p:ph type="body" sz="half" idx="21"/>
          </p:nvPr>
        </p:nvSpPr>
        <p:spPr>
          <a:xfrm>
            <a:off x="2210509" y="2440272"/>
            <a:ext cx="1421516"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5" name="Picture Placeholder 7"/>
          <p:cNvSpPr>
            <a:spLocks noGrp="1"/>
          </p:cNvSpPr>
          <p:nvPr>
            <p:ph type="pic" sz="quarter" idx="22" hasCustomPrompt="1"/>
          </p:nvPr>
        </p:nvSpPr>
        <p:spPr>
          <a:xfrm>
            <a:off x="3794548" y="2732548"/>
            <a:ext cx="1540591" cy="1892243"/>
          </a:xfrm>
          <a:prstGeom prst="downArrowCallout">
            <a:avLst>
              <a:gd name="adj1" fmla="val 35178"/>
              <a:gd name="adj2" fmla="val 13059"/>
              <a:gd name="adj3" fmla="val 7566"/>
              <a:gd name="adj4" fmla="val 93840"/>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46" name="Text Placeholder 3"/>
          <p:cNvSpPr>
            <a:spLocks noGrp="1"/>
          </p:cNvSpPr>
          <p:nvPr>
            <p:ph type="body" sz="half" idx="23"/>
          </p:nvPr>
        </p:nvSpPr>
        <p:spPr>
          <a:xfrm>
            <a:off x="3744410" y="4927504"/>
            <a:ext cx="1590780"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47" name="Text Placeholder 3"/>
          <p:cNvSpPr>
            <a:spLocks noGrp="1"/>
          </p:cNvSpPr>
          <p:nvPr>
            <p:ph type="body" sz="half" idx="24"/>
          </p:nvPr>
        </p:nvSpPr>
        <p:spPr>
          <a:xfrm>
            <a:off x="3739140" y="4721552"/>
            <a:ext cx="1595234" cy="192780"/>
          </a:xfrm>
          <a:prstGeom prst="rect">
            <a:avLst/>
          </a:prstGeom>
        </p:spPr>
        <p:txBody>
          <a:bodyPr wrap="none" lIns="0" tIns="0" rIns="0" bIns="0" anchor="ctr">
            <a:noAutofit/>
          </a:bodyPr>
          <a:lstStyle>
            <a:lvl1pPr marL="0" indent="0" algn="ctr">
              <a:buNone/>
              <a:defRPr sz="1100" b="1" baseline="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48" name="Rectangle 47"/>
          <p:cNvSpPr/>
          <p:nvPr userDrawn="1"/>
        </p:nvSpPr>
        <p:spPr>
          <a:xfrm>
            <a:off x="3799815" y="2350145"/>
            <a:ext cx="1537336" cy="381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49" name="Text Placeholder 3"/>
          <p:cNvSpPr>
            <a:spLocks noGrp="1"/>
          </p:cNvSpPr>
          <p:nvPr>
            <p:ph type="body" sz="half" idx="25"/>
          </p:nvPr>
        </p:nvSpPr>
        <p:spPr>
          <a:xfrm>
            <a:off x="3857725" y="2440272"/>
            <a:ext cx="1421516"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0" name="Picture Placeholder 7"/>
          <p:cNvSpPr>
            <a:spLocks noGrp="1"/>
          </p:cNvSpPr>
          <p:nvPr>
            <p:ph type="pic" sz="quarter" idx="26" hasCustomPrompt="1"/>
          </p:nvPr>
        </p:nvSpPr>
        <p:spPr>
          <a:xfrm>
            <a:off x="5438435" y="2732548"/>
            <a:ext cx="1540591" cy="1892243"/>
          </a:xfrm>
          <a:prstGeom prst="downArrowCallout">
            <a:avLst>
              <a:gd name="adj1" fmla="val 35178"/>
              <a:gd name="adj2" fmla="val 13059"/>
              <a:gd name="adj3" fmla="val 7566"/>
              <a:gd name="adj4" fmla="val 93840"/>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51" name="Text Placeholder 3"/>
          <p:cNvSpPr>
            <a:spLocks noGrp="1"/>
          </p:cNvSpPr>
          <p:nvPr>
            <p:ph type="body" sz="half" idx="27"/>
          </p:nvPr>
        </p:nvSpPr>
        <p:spPr>
          <a:xfrm>
            <a:off x="5388297" y="4927504"/>
            <a:ext cx="1590780"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2" name="Text Placeholder 3"/>
          <p:cNvSpPr>
            <a:spLocks noGrp="1"/>
          </p:cNvSpPr>
          <p:nvPr>
            <p:ph type="body" sz="half" idx="28"/>
          </p:nvPr>
        </p:nvSpPr>
        <p:spPr>
          <a:xfrm>
            <a:off x="5383027" y="4721552"/>
            <a:ext cx="1595234" cy="192780"/>
          </a:xfrm>
          <a:prstGeom prst="rect">
            <a:avLst/>
          </a:prstGeom>
        </p:spPr>
        <p:txBody>
          <a:bodyPr wrap="none" lIns="0" tIns="0" rIns="0" bIns="0" anchor="ctr">
            <a:noAutofit/>
          </a:bodyPr>
          <a:lstStyle>
            <a:lvl1pPr marL="0" indent="0" algn="ctr">
              <a:buNone/>
              <a:defRPr sz="1100" b="1" baseline="0">
                <a:solidFill>
                  <a:schemeClr val="accent4"/>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3" name="Rectangle 52"/>
          <p:cNvSpPr/>
          <p:nvPr userDrawn="1"/>
        </p:nvSpPr>
        <p:spPr>
          <a:xfrm>
            <a:off x="5443702" y="2350145"/>
            <a:ext cx="1537336" cy="381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54" name="Text Placeholder 3"/>
          <p:cNvSpPr>
            <a:spLocks noGrp="1"/>
          </p:cNvSpPr>
          <p:nvPr>
            <p:ph type="body" sz="half" idx="29"/>
          </p:nvPr>
        </p:nvSpPr>
        <p:spPr>
          <a:xfrm>
            <a:off x="5501612" y="2440272"/>
            <a:ext cx="1421516"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5" name="Picture Placeholder 7"/>
          <p:cNvSpPr>
            <a:spLocks noGrp="1"/>
          </p:cNvSpPr>
          <p:nvPr>
            <p:ph type="pic" sz="quarter" idx="30" hasCustomPrompt="1"/>
          </p:nvPr>
        </p:nvSpPr>
        <p:spPr>
          <a:xfrm>
            <a:off x="7077764" y="2732548"/>
            <a:ext cx="1540591" cy="1892243"/>
          </a:xfrm>
          <a:prstGeom prst="downArrowCallout">
            <a:avLst>
              <a:gd name="adj1" fmla="val 35178"/>
              <a:gd name="adj2" fmla="val 13059"/>
              <a:gd name="adj3" fmla="val 7566"/>
              <a:gd name="adj4" fmla="val 93840"/>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
        <p:nvSpPr>
          <p:cNvPr id="56" name="Text Placeholder 3"/>
          <p:cNvSpPr>
            <a:spLocks noGrp="1"/>
          </p:cNvSpPr>
          <p:nvPr>
            <p:ph type="body" sz="half" idx="31"/>
          </p:nvPr>
        </p:nvSpPr>
        <p:spPr>
          <a:xfrm>
            <a:off x="7027626" y="4927504"/>
            <a:ext cx="1590780" cy="635096"/>
          </a:xfrm>
          <a:prstGeom prst="rect">
            <a:avLst/>
          </a:prstGeom>
        </p:spPr>
        <p:txBody>
          <a:bodyPr wrap="none" lIns="0" tIns="0" rIns="0" bIns="0" anchor="t">
            <a:noAutofit/>
          </a:bodyPr>
          <a:lstStyle>
            <a:lvl1pPr marL="0" indent="0" algn="ctr">
              <a:buNone/>
              <a:defRPr sz="1100" b="0" baseline="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endParaRPr lang="en-US" sz="1000" dirty="0">
              <a:solidFill>
                <a:schemeClr val="tx1">
                  <a:lumMod val="50000"/>
                  <a:lumOff val="50000"/>
                </a:schemeClr>
              </a:solidFill>
            </a:endParaRPr>
          </a:p>
        </p:txBody>
      </p:sp>
      <p:sp>
        <p:nvSpPr>
          <p:cNvPr id="57" name="Text Placeholder 3"/>
          <p:cNvSpPr>
            <a:spLocks noGrp="1"/>
          </p:cNvSpPr>
          <p:nvPr>
            <p:ph type="body" sz="half" idx="32"/>
          </p:nvPr>
        </p:nvSpPr>
        <p:spPr>
          <a:xfrm>
            <a:off x="7022356" y="4721552"/>
            <a:ext cx="1595234" cy="192780"/>
          </a:xfrm>
          <a:prstGeom prst="rect">
            <a:avLst/>
          </a:prstGeom>
        </p:spPr>
        <p:txBody>
          <a:bodyPr wrap="none" lIns="0" tIns="0" rIns="0" bIns="0" anchor="ctr">
            <a:noAutofit/>
          </a:bodyPr>
          <a:lstStyle>
            <a:lvl1pPr marL="0" indent="0" algn="ctr">
              <a:buNone/>
              <a:defRPr sz="1100" b="1" baseline="0">
                <a:solidFill>
                  <a:schemeClr val="accent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58" name="Rectangle 57"/>
          <p:cNvSpPr/>
          <p:nvPr userDrawn="1"/>
        </p:nvSpPr>
        <p:spPr>
          <a:xfrm>
            <a:off x="7083031" y="2350145"/>
            <a:ext cx="1537336"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sz="1400" b="0" dirty="0">
              <a:solidFill>
                <a:srgbClr val="FFFFFF"/>
              </a:solidFill>
            </a:endParaRPr>
          </a:p>
        </p:txBody>
      </p:sp>
      <p:sp>
        <p:nvSpPr>
          <p:cNvPr id="59" name="Text Placeholder 3"/>
          <p:cNvSpPr>
            <a:spLocks noGrp="1"/>
          </p:cNvSpPr>
          <p:nvPr>
            <p:ph type="body" sz="half" idx="33"/>
          </p:nvPr>
        </p:nvSpPr>
        <p:spPr>
          <a:xfrm>
            <a:off x="7140941" y="2440272"/>
            <a:ext cx="1421516" cy="200746"/>
          </a:xfrm>
          <a:prstGeom prst="rect">
            <a:avLst/>
          </a:prstGeom>
        </p:spPr>
        <p:txBody>
          <a:bodyPr wrap="none" lIns="0" tIns="0" rIns="0" bIns="0" anchor="ctr">
            <a:noAutofit/>
          </a:bodyPr>
          <a:lstStyle>
            <a:lvl1pPr marL="0" indent="0" algn="ctr">
              <a:buNone/>
              <a:defRPr sz="1100" b="1" baseline="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extLst>
      <p:ext uri="{BB962C8B-B14F-4D97-AF65-F5344CB8AC3E}">
        <p14:creationId xmlns:p14="http://schemas.microsoft.com/office/powerpoint/2010/main" val="153433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fade">
                                      <p:cBhvr>
                                        <p:cTn id="11" dur="500"/>
                                        <p:tgtEl>
                                          <p:spTgt spid="32">
                                            <p:txEl>
                                              <p:pRg st="0" end="0"/>
                                            </p:txEl>
                                          </p:spTgt>
                                        </p:tgtEl>
                                      </p:cBhvr>
                                    </p:animEffect>
                                  </p:childTnLst>
                                </p:cTn>
                              </p:par>
                            </p:childTnLst>
                          </p:cTn>
                        </p:par>
                        <p:par>
                          <p:cTn id="12" fill="hold">
                            <p:stCondLst>
                              <p:cond delay="1000"/>
                            </p:stCondLst>
                            <p:childTnLst>
                              <p:par>
                                <p:cTn id="13" presetID="2" presetClass="entr" presetSubtype="1" accel="50000" decel="50000"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nodePh="1">
                                  <p:stCondLst>
                                    <p:cond delay="0"/>
                                  </p:stCondLst>
                                  <p:endCondLst>
                                    <p:cond evt="begin" delay="0">
                                      <p:tn val="18"/>
                                    </p:cond>
                                  </p:endCondLst>
                                  <p:childTnLst>
                                    <p:set>
                                      <p:cBhvr>
                                        <p:cTn id="19" dur="1" fill="hold">
                                          <p:stCondLst>
                                            <p:cond delay="0"/>
                                          </p:stCondLst>
                                        </p:cTn>
                                        <p:tgtEl>
                                          <p:spTgt spid="39">
                                            <p:txEl>
                                              <p:pRg st="0" end="0"/>
                                            </p:txEl>
                                          </p:spTgt>
                                        </p:tgtEl>
                                        <p:attrNameLst>
                                          <p:attrName>style.visibility</p:attrName>
                                        </p:attrNameLst>
                                      </p:cBhvr>
                                      <p:to>
                                        <p:strVal val="visible"/>
                                      </p:to>
                                    </p:set>
                                    <p:animEffect transition="in" filter="wipe(down)">
                                      <p:cBhvr>
                                        <p:cTn id="20" dur="500"/>
                                        <p:tgtEl>
                                          <p:spTgt spid="39">
                                            <p:txEl>
                                              <p:pRg st="0" end="0"/>
                                            </p:txEl>
                                          </p:spTgt>
                                        </p:tgtEl>
                                      </p:cBhvr>
                                    </p:animEffect>
                                  </p:childTnLst>
                                </p:cTn>
                              </p:par>
                              <p:par>
                                <p:cTn id="21" presetID="2" presetClass="entr" presetSubtype="4" accel="50000" decel="5000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accel="50000" decel="50000" fill="hold" grpId="0" nodeType="afterEffect" nodePh="1">
                                  <p:stCondLst>
                                    <p:cond delay="0"/>
                                  </p:stCondLst>
                                  <p:endCondLst>
                                    <p:cond evt="begin" delay="0">
                                      <p:tn val="26"/>
                                    </p:cond>
                                  </p:endCondLst>
                                  <p:childTnLst>
                                    <p:set>
                                      <p:cBhvr>
                                        <p:cTn id="27" dur="1" fill="hold">
                                          <p:stCondLst>
                                            <p:cond delay="0"/>
                                          </p:stCondLst>
                                        </p:cTn>
                                        <p:tgtEl>
                                          <p:spTgt spid="37">
                                            <p:txEl>
                                              <p:pRg st="0" end="0"/>
                                            </p:txEl>
                                          </p:spTgt>
                                        </p:tgtEl>
                                        <p:attrNameLst>
                                          <p:attrName>style.visibility</p:attrName>
                                        </p:attrNameLst>
                                      </p:cBhvr>
                                      <p:to>
                                        <p:strVal val="visible"/>
                                      </p:to>
                                    </p:set>
                                    <p:anim calcmode="lin" valueType="num">
                                      <p:cBhvr additive="base">
                                        <p:cTn id="28"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accel="50000" decel="50000" fill="hold" grpId="0" nodeType="afterEffect" nodePh="1">
                                  <p:stCondLst>
                                    <p:cond delay="0"/>
                                  </p:stCondLst>
                                  <p:endCondLst>
                                    <p:cond evt="begin" delay="0">
                                      <p:tn val="31"/>
                                    </p:cond>
                                  </p:endCondLst>
                                  <p:childTnLst>
                                    <p:set>
                                      <p:cBhvr>
                                        <p:cTn id="32" dur="1" fill="hold">
                                          <p:stCondLst>
                                            <p:cond delay="0"/>
                                          </p:stCondLst>
                                        </p:cTn>
                                        <p:tgtEl>
                                          <p:spTgt spid="36">
                                            <p:txEl>
                                              <p:pRg st="0" end="0"/>
                                            </p:txEl>
                                          </p:spTgt>
                                        </p:tgtEl>
                                        <p:attrNameLst>
                                          <p:attrName>style.visibility</p:attrName>
                                        </p:attrNameLst>
                                      </p:cBhvr>
                                      <p:to>
                                        <p:strVal val="visible"/>
                                      </p:to>
                                    </p:set>
                                    <p:anim calcmode="lin" valueType="num">
                                      <p:cBhvr additive="base">
                                        <p:cTn id="33"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1" accel="50000" decel="50000" fill="hold" grpId="0" nodeType="after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additive="base">
                                        <p:cTn id="38" dur="500" fill="hold"/>
                                        <p:tgtEl>
                                          <p:spTgt spid="43"/>
                                        </p:tgtEl>
                                        <p:attrNameLst>
                                          <p:attrName>ppt_x</p:attrName>
                                        </p:attrNameLst>
                                      </p:cBhvr>
                                      <p:tavLst>
                                        <p:tav tm="0">
                                          <p:val>
                                            <p:strVal val="#ppt_x"/>
                                          </p:val>
                                        </p:tav>
                                        <p:tav tm="100000">
                                          <p:val>
                                            <p:strVal val="#ppt_x"/>
                                          </p:val>
                                        </p:tav>
                                      </p:tavLst>
                                    </p:anim>
                                    <p:anim calcmode="lin" valueType="num">
                                      <p:cBhvr additive="base">
                                        <p:cTn id="39" dur="500" fill="hold"/>
                                        <p:tgtEl>
                                          <p:spTgt spid="43"/>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4" fill="hold" grpId="0" nodeType="afterEffect" nodePh="1">
                                  <p:stCondLst>
                                    <p:cond delay="0"/>
                                  </p:stCondLst>
                                  <p:endCondLst>
                                    <p:cond evt="begin" delay="0">
                                      <p:tn val="41"/>
                                    </p:cond>
                                  </p:endCondLst>
                                  <p:childTnLst>
                                    <p:set>
                                      <p:cBhvr>
                                        <p:cTn id="42" dur="1" fill="hold">
                                          <p:stCondLst>
                                            <p:cond delay="0"/>
                                          </p:stCondLst>
                                        </p:cTn>
                                        <p:tgtEl>
                                          <p:spTgt spid="44">
                                            <p:txEl>
                                              <p:pRg st="0" end="0"/>
                                            </p:txEl>
                                          </p:spTgt>
                                        </p:tgtEl>
                                        <p:attrNameLst>
                                          <p:attrName>style.visibility</p:attrName>
                                        </p:attrNameLst>
                                      </p:cBhvr>
                                      <p:to>
                                        <p:strVal val="visible"/>
                                      </p:to>
                                    </p:set>
                                    <p:animEffect transition="in" filter="wipe(down)">
                                      <p:cBhvr>
                                        <p:cTn id="43" dur="500"/>
                                        <p:tgtEl>
                                          <p:spTgt spid="44">
                                            <p:txEl>
                                              <p:pRg st="0" end="0"/>
                                            </p:txEl>
                                          </p:spTgt>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500" fill="hold"/>
                                        <p:tgtEl>
                                          <p:spTgt spid="40"/>
                                        </p:tgtEl>
                                        <p:attrNameLst>
                                          <p:attrName>ppt_x</p:attrName>
                                        </p:attrNameLst>
                                      </p:cBhvr>
                                      <p:tavLst>
                                        <p:tav tm="0">
                                          <p:val>
                                            <p:strVal val="#ppt_x"/>
                                          </p:val>
                                        </p:tav>
                                        <p:tav tm="100000">
                                          <p:val>
                                            <p:strVal val="#ppt_x"/>
                                          </p:val>
                                        </p:tav>
                                      </p:tavLst>
                                    </p:anim>
                                    <p:anim calcmode="lin" valueType="num">
                                      <p:cBhvr additive="base">
                                        <p:cTn id="47" dur="500" fill="hold"/>
                                        <p:tgtEl>
                                          <p:spTgt spid="40"/>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accel="50000" decel="50000" fill="hold" grpId="0" nodeType="afterEffect" nodePh="1">
                                  <p:stCondLst>
                                    <p:cond delay="0"/>
                                  </p:stCondLst>
                                  <p:endCondLst>
                                    <p:cond evt="begin" delay="0">
                                      <p:tn val="49"/>
                                    </p:cond>
                                  </p:endCondLst>
                                  <p:childTnLst>
                                    <p:set>
                                      <p:cBhvr>
                                        <p:cTn id="50" dur="1" fill="hold">
                                          <p:stCondLst>
                                            <p:cond delay="0"/>
                                          </p:stCondLst>
                                        </p:cTn>
                                        <p:tgtEl>
                                          <p:spTgt spid="42">
                                            <p:txEl>
                                              <p:pRg st="0" end="0"/>
                                            </p:txEl>
                                          </p:spTgt>
                                        </p:tgtEl>
                                        <p:attrNameLst>
                                          <p:attrName>style.visibility</p:attrName>
                                        </p:attrNameLst>
                                      </p:cBhvr>
                                      <p:to>
                                        <p:strVal val="visible"/>
                                      </p:to>
                                    </p:set>
                                    <p:anim calcmode="lin" valueType="num">
                                      <p:cBhvr additive="base">
                                        <p:cTn id="51"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accel="50000" decel="50000" fill="hold" grpId="0" nodeType="afterEffect" nodePh="1">
                                  <p:stCondLst>
                                    <p:cond delay="0"/>
                                  </p:stCondLst>
                                  <p:endCondLst>
                                    <p:cond evt="begin" delay="0">
                                      <p:tn val="54"/>
                                    </p:cond>
                                  </p:endCondLst>
                                  <p:childTnLst>
                                    <p:set>
                                      <p:cBhvr>
                                        <p:cTn id="55" dur="1" fill="hold">
                                          <p:stCondLst>
                                            <p:cond delay="0"/>
                                          </p:stCondLst>
                                        </p:cTn>
                                        <p:tgtEl>
                                          <p:spTgt spid="41">
                                            <p:txEl>
                                              <p:pRg st="0" end="0"/>
                                            </p:txEl>
                                          </p:spTgt>
                                        </p:tgtEl>
                                        <p:attrNameLst>
                                          <p:attrName>style.visibility</p:attrName>
                                        </p:attrNameLst>
                                      </p:cBhvr>
                                      <p:to>
                                        <p:strVal val="visible"/>
                                      </p:to>
                                    </p:set>
                                    <p:anim calcmode="lin" valueType="num">
                                      <p:cBhvr additive="base">
                                        <p:cTn id="56"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2" presetClass="entr" presetSubtype="1" accel="50000" decel="5000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500" fill="hold"/>
                                        <p:tgtEl>
                                          <p:spTgt spid="48"/>
                                        </p:tgtEl>
                                        <p:attrNameLst>
                                          <p:attrName>ppt_x</p:attrName>
                                        </p:attrNameLst>
                                      </p:cBhvr>
                                      <p:tavLst>
                                        <p:tav tm="0">
                                          <p:val>
                                            <p:strVal val="#ppt_x"/>
                                          </p:val>
                                        </p:tav>
                                        <p:tav tm="100000">
                                          <p:val>
                                            <p:strVal val="#ppt_x"/>
                                          </p:val>
                                        </p:tav>
                                      </p:tavLst>
                                    </p:anim>
                                    <p:anim calcmode="lin" valueType="num">
                                      <p:cBhvr additive="base">
                                        <p:cTn id="62" dur="500" fill="hold"/>
                                        <p:tgtEl>
                                          <p:spTgt spid="48"/>
                                        </p:tgtEl>
                                        <p:attrNameLst>
                                          <p:attrName>ppt_y</p:attrName>
                                        </p:attrNameLst>
                                      </p:cBhvr>
                                      <p:tavLst>
                                        <p:tav tm="0">
                                          <p:val>
                                            <p:strVal val="0-#ppt_h/2"/>
                                          </p:val>
                                        </p:tav>
                                        <p:tav tm="100000">
                                          <p:val>
                                            <p:strVal val="#ppt_y"/>
                                          </p:val>
                                        </p:tav>
                                      </p:tavLst>
                                    </p:anim>
                                  </p:childTnLst>
                                </p:cTn>
                              </p:par>
                            </p:childTnLst>
                          </p:cTn>
                        </p:par>
                        <p:par>
                          <p:cTn id="63" fill="hold">
                            <p:stCondLst>
                              <p:cond delay="5500"/>
                            </p:stCondLst>
                            <p:childTnLst>
                              <p:par>
                                <p:cTn id="64" presetID="22" presetClass="entr" presetSubtype="4" fill="hold" grpId="0" nodeType="afterEffect" nodePh="1">
                                  <p:stCondLst>
                                    <p:cond delay="0"/>
                                  </p:stCondLst>
                                  <p:endCondLst>
                                    <p:cond evt="begin" delay="0">
                                      <p:tn val="64"/>
                                    </p:cond>
                                  </p:endCondLst>
                                  <p:childTnLst>
                                    <p:set>
                                      <p:cBhvr>
                                        <p:cTn id="65" dur="1" fill="hold">
                                          <p:stCondLst>
                                            <p:cond delay="0"/>
                                          </p:stCondLst>
                                        </p:cTn>
                                        <p:tgtEl>
                                          <p:spTgt spid="49">
                                            <p:txEl>
                                              <p:pRg st="0" end="0"/>
                                            </p:txEl>
                                          </p:spTgt>
                                        </p:tgtEl>
                                        <p:attrNameLst>
                                          <p:attrName>style.visibility</p:attrName>
                                        </p:attrNameLst>
                                      </p:cBhvr>
                                      <p:to>
                                        <p:strVal val="visible"/>
                                      </p:to>
                                    </p:set>
                                    <p:animEffect transition="in" filter="wipe(down)">
                                      <p:cBhvr>
                                        <p:cTn id="66" dur="500"/>
                                        <p:tgtEl>
                                          <p:spTgt spid="49">
                                            <p:txEl>
                                              <p:pRg st="0" end="0"/>
                                            </p:txEl>
                                          </p:spTgt>
                                        </p:tgtEl>
                                      </p:cBhvr>
                                    </p:animEffect>
                                  </p:childTnLst>
                                </p:cTn>
                              </p:par>
                              <p:par>
                                <p:cTn id="67" presetID="2" presetClass="entr" presetSubtype="4" accel="50000" decel="5000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additive="base">
                                        <p:cTn id="69" dur="500" fill="hold"/>
                                        <p:tgtEl>
                                          <p:spTgt spid="45"/>
                                        </p:tgtEl>
                                        <p:attrNameLst>
                                          <p:attrName>ppt_x</p:attrName>
                                        </p:attrNameLst>
                                      </p:cBhvr>
                                      <p:tavLst>
                                        <p:tav tm="0">
                                          <p:val>
                                            <p:strVal val="#ppt_x"/>
                                          </p:val>
                                        </p:tav>
                                        <p:tav tm="100000">
                                          <p:val>
                                            <p:strVal val="#ppt_x"/>
                                          </p:val>
                                        </p:tav>
                                      </p:tavLst>
                                    </p:anim>
                                    <p:anim calcmode="lin" valueType="num">
                                      <p:cBhvr additive="base">
                                        <p:cTn id="70" dur="500" fill="hold"/>
                                        <p:tgtEl>
                                          <p:spTgt spid="45"/>
                                        </p:tgtEl>
                                        <p:attrNameLst>
                                          <p:attrName>ppt_y</p:attrName>
                                        </p:attrNameLst>
                                      </p:cBhvr>
                                      <p:tavLst>
                                        <p:tav tm="0">
                                          <p:val>
                                            <p:strVal val="1+#ppt_h/2"/>
                                          </p:val>
                                        </p:tav>
                                        <p:tav tm="100000">
                                          <p:val>
                                            <p:strVal val="#ppt_y"/>
                                          </p:val>
                                        </p:tav>
                                      </p:tavLst>
                                    </p:anim>
                                  </p:childTnLst>
                                </p:cTn>
                              </p:par>
                            </p:childTnLst>
                          </p:cTn>
                        </p:par>
                        <p:par>
                          <p:cTn id="71" fill="hold">
                            <p:stCondLst>
                              <p:cond delay="6000"/>
                            </p:stCondLst>
                            <p:childTnLst>
                              <p:par>
                                <p:cTn id="72" presetID="2" presetClass="entr" presetSubtype="4" accel="50000" decel="50000" fill="hold" grpId="0" nodeType="afterEffect" nodePh="1">
                                  <p:stCondLst>
                                    <p:cond delay="0"/>
                                  </p:stCondLst>
                                  <p:endCondLst>
                                    <p:cond evt="begin" delay="0">
                                      <p:tn val="72"/>
                                    </p:cond>
                                  </p:endCondLst>
                                  <p:childTnLst>
                                    <p:set>
                                      <p:cBhvr>
                                        <p:cTn id="73" dur="1" fill="hold">
                                          <p:stCondLst>
                                            <p:cond delay="0"/>
                                          </p:stCondLst>
                                        </p:cTn>
                                        <p:tgtEl>
                                          <p:spTgt spid="47">
                                            <p:txEl>
                                              <p:pRg st="0" end="0"/>
                                            </p:txEl>
                                          </p:spTgt>
                                        </p:tgtEl>
                                        <p:attrNameLst>
                                          <p:attrName>style.visibility</p:attrName>
                                        </p:attrNameLst>
                                      </p:cBhvr>
                                      <p:to>
                                        <p:strVal val="visible"/>
                                      </p:to>
                                    </p:set>
                                    <p:anim calcmode="lin" valueType="num">
                                      <p:cBhvr additive="base">
                                        <p:cTn id="74" dur="500" fill="hold"/>
                                        <p:tgtEl>
                                          <p:spTgt spid="4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47">
                                            <p:txEl>
                                              <p:pRg st="0" end="0"/>
                                            </p:txEl>
                                          </p:spTgt>
                                        </p:tgtEl>
                                        <p:attrNameLst>
                                          <p:attrName>ppt_y</p:attrName>
                                        </p:attrNameLst>
                                      </p:cBhvr>
                                      <p:tavLst>
                                        <p:tav tm="0">
                                          <p:val>
                                            <p:strVal val="1+#ppt_h/2"/>
                                          </p:val>
                                        </p:tav>
                                        <p:tav tm="100000">
                                          <p:val>
                                            <p:strVal val="#ppt_y"/>
                                          </p:val>
                                        </p:tav>
                                      </p:tavLst>
                                    </p:anim>
                                  </p:childTnLst>
                                </p:cTn>
                              </p:par>
                            </p:childTnLst>
                          </p:cTn>
                        </p:par>
                        <p:par>
                          <p:cTn id="76" fill="hold">
                            <p:stCondLst>
                              <p:cond delay="6500"/>
                            </p:stCondLst>
                            <p:childTnLst>
                              <p:par>
                                <p:cTn id="77" presetID="2" presetClass="entr" presetSubtype="4" accel="50000" decel="50000" fill="hold" grpId="0" nodeType="afterEffect" nodePh="1">
                                  <p:stCondLst>
                                    <p:cond delay="0"/>
                                  </p:stCondLst>
                                  <p:endCondLst>
                                    <p:cond evt="begin" delay="0">
                                      <p:tn val="77"/>
                                    </p:cond>
                                  </p:endCondLst>
                                  <p:childTnLst>
                                    <p:set>
                                      <p:cBhvr>
                                        <p:cTn id="78" dur="1" fill="hold">
                                          <p:stCondLst>
                                            <p:cond delay="0"/>
                                          </p:stCondLst>
                                        </p:cTn>
                                        <p:tgtEl>
                                          <p:spTgt spid="46">
                                            <p:txEl>
                                              <p:pRg st="0" end="0"/>
                                            </p:txEl>
                                          </p:spTgt>
                                        </p:tgtEl>
                                        <p:attrNameLst>
                                          <p:attrName>style.visibility</p:attrName>
                                        </p:attrNameLst>
                                      </p:cBhvr>
                                      <p:to>
                                        <p:strVal val="visible"/>
                                      </p:to>
                                    </p:set>
                                    <p:anim calcmode="lin" valueType="num">
                                      <p:cBhvr additive="base">
                                        <p:cTn id="79"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6">
                                            <p:txEl>
                                              <p:pRg st="0" end="0"/>
                                            </p:txEl>
                                          </p:spTgt>
                                        </p:tgtEl>
                                        <p:attrNameLst>
                                          <p:attrName>ppt_y</p:attrName>
                                        </p:attrNameLst>
                                      </p:cBhvr>
                                      <p:tavLst>
                                        <p:tav tm="0">
                                          <p:val>
                                            <p:strVal val="1+#ppt_h/2"/>
                                          </p:val>
                                        </p:tav>
                                        <p:tav tm="100000">
                                          <p:val>
                                            <p:strVal val="#ppt_y"/>
                                          </p:val>
                                        </p:tav>
                                      </p:tavLst>
                                    </p:anim>
                                  </p:childTnLst>
                                </p:cTn>
                              </p:par>
                            </p:childTnLst>
                          </p:cTn>
                        </p:par>
                        <p:par>
                          <p:cTn id="81" fill="hold">
                            <p:stCondLst>
                              <p:cond delay="7000"/>
                            </p:stCondLst>
                            <p:childTnLst>
                              <p:par>
                                <p:cTn id="82" presetID="2" presetClass="entr" presetSubtype="1" accel="50000" decel="50000" fill="hold" grpId="0" nodeType="afterEffect">
                                  <p:stCondLst>
                                    <p:cond delay="0"/>
                                  </p:stCondLst>
                                  <p:childTnLst>
                                    <p:set>
                                      <p:cBhvr>
                                        <p:cTn id="83" dur="1" fill="hold">
                                          <p:stCondLst>
                                            <p:cond delay="0"/>
                                          </p:stCondLst>
                                        </p:cTn>
                                        <p:tgtEl>
                                          <p:spTgt spid="53"/>
                                        </p:tgtEl>
                                        <p:attrNameLst>
                                          <p:attrName>style.visibility</p:attrName>
                                        </p:attrNameLst>
                                      </p:cBhvr>
                                      <p:to>
                                        <p:strVal val="visible"/>
                                      </p:to>
                                    </p:set>
                                    <p:anim calcmode="lin" valueType="num">
                                      <p:cBhvr additive="base">
                                        <p:cTn id="84" dur="500" fill="hold"/>
                                        <p:tgtEl>
                                          <p:spTgt spid="53"/>
                                        </p:tgtEl>
                                        <p:attrNameLst>
                                          <p:attrName>ppt_x</p:attrName>
                                        </p:attrNameLst>
                                      </p:cBhvr>
                                      <p:tavLst>
                                        <p:tav tm="0">
                                          <p:val>
                                            <p:strVal val="#ppt_x"/>
                                          </p:val>
                                        </p:tav>
                                        <p:tav tm="100000">
                                          <p:val>
                                            <p:strVal val="#ppt_x"/>
                                          </p:val>
                                        </p:tav>
                                      </p:tavLst>
                                    </p:anim>
                                    <p:anim calcmode="lin" valueType="num">
                                      <p:cBhvr additive="base">
                                        <p:cTn id="85" dur="500" fill="hold"/>
                                        <p:tgtEl>
                                          <p:spTgt spid="53"/>
                                        </p:tgtEl>
                                        <p:attrNameLst>
                                          <p:attrName>ppt_y</p:attrName>
                                        </p:attrNameLst>
                                      </p:cBhvr>
                                      <p:tavLst>
                                        <p:tav tm="0">
                                          <p:val>
                                            <p:strVal val="0-#ppt_h/2"/>
                                          </p:val>
                                        </p:tav>
                                        <p:tav tm="100000">
                                          <p:val>
                                            <p:strVal val="#ppt_y"/>
                                          </p:val>
                                        </p:tav>
                                      </p:tavLst>
                                    </p:anim>
                                  </p:childTnLst>
                                </p:cTn>
                              </p:par>
                            </p:childTnLst>
                          </p:cTn>
                        </p:par>
                        <p:par>
                          <p:cTn id="86" fill="hold">
                            <p:stCondLst>
                              <p:cond delay="7500"/>
                            </p:stCondLst>
                            <p:childTnLst>
                              <p:par>
                                <p:cTn id="87" presetID="22" presetClass="entr" presetSubtype="4" fill="hold" grpId="0" nodeType="afterEffect" nodePh="1">
                                  <p:stCondLst>
                                    <p:cond delay="0"/>
                                  </p:stCondLst>
                                  <p:endCondLst>
                                    <p:cond evt="begin" delay="0">
                                      <p:tn val="87"/>
                                    </p:cond>
                                  </p:endCondLst>
                                  <p:childTnLst>
                                    <p:set>
                                      <p:cBhvr>
                                        <p:cTn id="88" dur="1" fill="hold">
                                          <p:stCondLst>
                                            <p:cond delay="0"/>
                                          </p:stCondLst>
                                        </p:cTn>
                                        <p:tgtEl>
                                          <p:spTgt spid="54">
                                            <p:txEl>
                                              <p:pRg st="0" end="0"/>
                                            </p:txEl>
                                          </p:spTgt>
                                        </p:tgtEl>
                                        <p:attrNameLst>
                                          <p:attrName>style.visibility</p:attrName>
                                        </p:attrNameLst>
                                      </p:cBhvr>
                                      <p:to>
                                        <p:strVal val="visible"/>
                                      </p:to>
                                    </p:set>
                                    <p:animEffect transition="in" filter="wipe(down)">
                                      <p:cBhvr>
                                        <p:cTn id="89" dur="500"/>
                                        <p:tgtEl>
                                          <p:spTgt spid="54">
                                            <p:txEl>
                                              <p:pRg st="0" end="0"/>
                                            </p:txEl>
                                          </p:spTgt>
                                        </p:tgtEl>
                                      </p:cBhvr>
                                    </p:animEffect>
                                  </p:childTnLst>
                                </p:cTn>
                              </p:par>
                              <p:par>
                                <p:cTn id="90" presetID="2" presetClass="entr" presetSubtype="4" accel="50000" decel="5000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additive="base">
                                        <p:cTn id="92" dur="500" fill="hold"/>
                                        <p:tgtEl>
                                          <p:spTgt spid="50"/>
                                        </p:tgtEl>
                                        <p:attrNameLst>
                                          <p:attrName>ppt_x</p:attrName>
                                        </p:attrNameLst>
                                      </p:cBhvr>
                                      <p:tavLst>
                                        <p:tav tm="0">
                                          <p:val>
                                            <p:strVal val="#ppt_x"/>
                                          </p:val>
                                        </p:tav>
                                        <p:tav tm="100000">
                                          <p:val>
                                            <p:strVal val="#ppt_x"/>
                                          </p:val>
                                        </p:tav>
                                      </p:tavLst>
                                    </p:anim>
                                    <p:anim calcmode="lin" valueType="num">
                                      <p:cBhvr additive="base">
                                        <p:cTn id="93" dur="500" fill="hold"/>
                                        <p:tgtEl>
                                          <p:spTgt spid="50"/>
                                        </p:tgtEl>
                                        <p:attrNameLst>
                                          <p:attrName>ppt_y</p:attrName>
                                        </p:attrNameLst>
                                      </p:cBhvr>
                                      <p:tavLst>
                                        <p:tav tm="0">
                                          <p:val>
                                            <p:strVal val="1+#ppt_h/2"/>
                                          </p:val>
                                        </p:tav>
                                        <p:tav tm="100000">
                                          <p:val>
                                            <p:strVal val="#ppt_y"/>
                                          </p:val>
                                        </p:tav>
                                      </p:tavLst>
                                    </p:anim>
                                  </p:childTnLst>
                                </p:cTn>
                              </p:par>
                            </p:childTnLst>
                          </p:cTn>
                        </p:par>
                        <p:par>
                          <p:cTn id="94" fill="hold">
                            <p:stCondLst>
                              <p:cond delay="8000"/>
                            </p:stCondLst>
                            <p:childTnLst>
                              <p:par>
                                <p:cTn id="95" presetID="2" presetClass="entr" presetSubtype="4" accel="50000" decel="50000" fill="hold" grpId="0" nodeType="afterEffect" nodePh="1">
                                  <p:stCondLst>
                                    <p:cond delay="0"/>
                                  </p:stCondLst>
                                  <p:endCondLst>
                                    <p:cond evt="begin" delay="0">
                                      <p:tn val="95"/>
                                    </p:cond>
                                  </p:endCondLst>
                                  <p:childTnLst>
                                    <p:set>
                                      <p:cBhvr>
                                        <p:cTn id="96" dur="1" fill="hold">
                                          <p:stCondLst>
                                            <p:cond delay="0"/>
                                          </p:stCondLst>
                                        </p:cTn>
                                        <p:tgtEl>
                                          <p:spTgt spid="52">
                                            <p:txEl>
                                              <p:pRg st="0" end="0"/>
                                            </p:txEl>
                                          </p:spTgt>
                                        </p:tgtEl>
                                        <p:attrNameLst>
                                          <p:attrName>style.visibility</p:attrName>
                                        </p:attrNameLst>
                                      </p:cBhvr>
                                      <p:to>
                                        <p:strVal val="visible"/>
                                      </p:to>
                                    </p:set>
                                    <p:anim calcmode="lin" valueType="num">
                                      <p:cBhvr additive="base">
                                        <p:cTn id="97"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52">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8500"/>
                            </p:stCondLst>
                            <p:childTnLst>
                              <p:par>
                                <p:cTn id="100" presetID="2" presetClass="entr" presetSubtype="4" accel="50000" decel="50000" fill="hold" grpId="0" nodeType="afterEffect" nodePh="1">
                                  <p:stCondLst>
                                    <p:cond delay="0"/>
                                  </p:stCondLst>
                                  <p:endCondLst>
                                    <p:cond evt="begin" delay="0">
                                      <p:tn val="100"/>
                                    </p:cond>
                                  </p:endCondLst>
                                  <p:childTnLst>
                                    <p:set>
                                      <p:cBhvr>
                                        <p:cTn id="101" dur="1" fill="hold">
                                          <p:stCondLst>
                                            <p:cond delay="0"/>
                                          </p:stCondLst>
                                        </p:cTn>
                                        <p:tgtEl>
                                          <p:spTgt spid="51">
                                            <p:txEl>
                                              <p:pRg st="0" end="0"/>
                                            </p:txEl>
                                          </p:spTgt>
                                        </p:tgtEl>
                                        <p:attrNameLst>
                                          <p:attrName>style.visibility</p:attrName>
                                        </p:attrNameLst>
                                      </p:cBhvr>
                                      <p:to>
                                        <p:strVal val="visible"/>
                                      </p:to>
                                    </p:set>
                                    <p:anim calcmode="lin" valueType="num">
                                      <p:cBhvr additive="base">
                                        <p:cTn id="102"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2" presetClass="entr" presetSubtype="1" accel="50000" decel="50000" fill="hold" grpId="0" nodeType="afterEffect">
                                  <p:stCondLst>
                                    <p:cond delay="0"/>
                                  </p:stCondLst>
                                  <p:childTnLst>
                                    <p:set>
                                      <p:cBhvr>
                                        <p:cTn id="106" dur="1" fill="hold">
                                          <p:stCondLst>
                                            <p:cond delay="0"/>
                                          </p:stCondLst>
                                        </p:cTn>
                                        <p:tgtEl>
                                          <p:spTgt spid="58"/>
                                        </p:tgtEl>
                                        <p:attrNameLst>
                                          <p:attrName>style.visibility</p:attrName>
                                        </p:attrNameLst>
                                      </p:cBhvr>
                                      <p:to>
                                        <p:strVal val="visible"/>
                                      </p:to>
                                    </p:set>
                                    <p:anim calcmode="lin" valueType="num">
                                      <p:cBhvr additive="base">
                                        <p:cTn id="107" dur="500" fill="hold"/>
                                        <p:tgtEl>
                                          <p:spTgt spid="58"/>
                                        </p:tgtEl>
                                        <p:attrNameLst>
                                          <p:attrName>ppt_x</p:attrName>
                                        </p:attrNameLst>
                                      </p:cBhvr>
                                      <p:tavLst>
                                        <p:tav tm="0">
                                          <p:val>
                                            <p:strVal val="#ppt_x"/>
                                          </p:val>
                                        </p:tav>
                                        <p:tav tm="100000">
                                          <p:val>
                                            <p:strVal val="#ppt_x"/>
                                          </p:val>
                                        </p:tav>
                                      </p:tavLst>
                                    </p:anim>
                                    <p:anim calcmode="lin" valueType="num">
                                      <p:cBhvr additive="base">
                                        <p:cTn id="108" dur="500" fill="hold"/>
                                        <p:tgtEl>
                                          <p:spTgt spid="58"/>
                                        </p:tgtEl>
                                        <p:attrNameLst>
                                          <p:attrName>ppt_y</p:attrName>
                                        </p:attrNameLst>
                                      </p:cBhvr>
                                      <p:tavLst>
                                        <p:tav tm="0">
                                          <p:val>
                                            <p:strVal val="0-#ppt_h/2"/>
                                          </p:val>
                                        </p:tav>
                                        <p:tav tm="100000">
                                          <p:val>
                                            <p:strVal val="#ppt_y"/>
                                          </p:val>
                                        </p:tav>
                                      </p:tavLst>
                                    </p:anim>
                                  </p:childTnLst>
                                </p:cTn>
                              </p:par>
                            </p:childTnLst>
                          </p:cTn>
                        </p:par>
                        <p:par>
                          <p:cTn id="109" fill="hold">
                            <p:stCondLst>
                              <p:cond delay="9500"/>
                            </p:stCondLst>
                            <p:childTnLst>
                              <p:par>
                                <p:cTn id="110" presetID="22" presetClass="entr" presetSubtype="4" fill="hold" grpId="0" nodeType="afterEffect" nodePh="1">
                                  <p:stCondLst>
                                    <p:cond delay="0"/>
                                  </p:stCondLst>
                                  <p:endCondLst>
                                    <p:cond evt="begin" delay="0">
                                      <p:tn val="110"/>
                                    </p:cond>
                                  </p:endCondLst>
                                  <p:childTnLst>
                                    <p:set>
                                      <p:cBhvr>
                                        <p:cTn id="111" dur="1" fill="hold">
                                          <p:stCondLst>
                                            <p:cond delay="0"/>
                                          </p:stCondLst>
                                        </p:cTn>
                                        <p:tgtEl>
                                          <p:spTgt spid="59">
                                            <p:txEl>
                                              <p:pRg st="0" end="0"/>
                                            </p:txEl>
                                          </p:spTgt>
                                        </p:tgtEl>
                                        <p:attrNameLst>
                                          <p:attrName>style.visibility</p:attrName>
                                        </p:attrNameLst>
                                      </p:cBhvr>
                                      <p:to>
                                        <p:strVal val="visible"/>
                                      </p:to>
                                    </p:set>
                                    <p:animEffect transition="in" filter="wipe(down)">
                                      <p:cBhvr>
                                        <p:cTn id="112" dur="500"/>
                                        <p:tgtEl>
                                          <p:spTgt spid="59">
                                            <p:txEl>
                                              <p:pRg st="0" end="0"/>
                                            </p:txEl>
                                          </p:spTgt>
                                        </p:tgtEl>
                                      </p:cBhvr>
                                    </p:animEffect>
                                  </p:childTnLst>
                                </p:cTn>
                              </p:par>
                              <p:par>
                                <p:cTn id="113" presetID="2" presetClass="entr" presetSubtype="4" accel="50000" decel="50000" fill="hold" grpId="0" nodeType="withEffect">
                                  <p:stCondLst>
                                    <p:cond delay="0"/>
                                  </p:stCondLst>
                                  <p:childTnLst>
                                    <p:set>
                                      <p:cBhvr>
                                        <p:cTn id="114" dur="1" fill="hold">
                                          <p:stCondLst>
                                            <p:cond delay="0"/>
                                          </p:stCondLst>
                                        </p:cTn>
                                        <p:tgtEl>
                                          <p:spTgt spid="55"/>
                                        </p:tgtEl>
                                        <p:attrNameLst>
                                          <p:attrName>style.visibility</p:attrName>
                                        </p:attrNameLst>
                                      </p:cBhvr>
                                      <p:to>
                                        <p:strVal val="visible"/>
                                      </p:to>
                                    </p:set>
                                    <p:anim calcmode="lin" valueType="num">
                                      <p:cBhvr additive="base">
                                        <p:cTn id="115" dur="500" fill="hold"/>
                                        <p:tgtEl>
                                          <p:spTgt spid="55"/>
                                        </p:tgtEl>
                                        <p:attrNameLst>
                                          <p:attrName>ppt_x</p:attrName>
                                        </p:attrNameLst>
                                      </p:cBhvr>
                                      <p:tavLst>
                                        <p:tav tm="0">
                                          <p:val>
                                            <p:strVal val="#ppt_x"/>
                                          </p:val>
                                        </p:tav>
                                        <p:tav tm="100000">
                                          <p:val>
                                            <p:strVal val="#ppt_x"/>
                                          </p:val>
                                        </p:tav>
                                      </p:tavLst>
                                    </p:anim>
                                    <p:anim calcmode="lin" valueType="num">
                                      <p:cBhvr additive="base">
                                        <p:cTn id="116" dur="500" fill="hold"/>
                                        <p:tgtEl>
                                          <p:spTgt spid="55"/>
                                        </p:tgtEl>
                                        <p:attrNameLst>
                                          <p:attrName>ppt_y</p:attrName>
                                        </p:attrNameLst>
                                      </p:cBhvr>
                                      <p:tavLst>
                                        <p:tav tm="0">
                                          <p:val>
                                            <p:strVal val="1+#ppt_h/2"/>
                                          </p:val>
                                        </p:tav>
                                        <p:tav tm="100000">
                                          <p:val>
                                            <p:strVal val="#ppt_y"/>
                                          </p:val>
                                        </p:tav>
                                      </p:tavLst>
                                    </p:anim>
                                  </p:childTnLst>
                                </p:cTn>
                              </p:par>
                            </p:childTnLst>
                          </p:cTn>
                        </p:par>
                        <p:par>
                          <p:cTn id="117" fill="hold">
                            <p:stCondLst>
                              <p:cond delay="10000"/>
                            </p:stCondLst>
                            <p:childTnLst>
                              <p:par>
                                <p:cTn id="118" presetID="2" presetClass="entr" presetSubtype="4" accel="50000" decel="50000" fill="hold" grpId="0" nodeType="afterEffect" nodePh="1">
                                  <p:stCondLst>
                                    <p:cond delay="0"/>
                                  </p:stCondLst>
                                  <p:endCondLst>
                                    <p:cond evt="begin" delay="0">
                                      <p:tn val="118"/>
                                    </p:cond>
                                  </p:endCondLst>
                                  <p:childTnLst>
                                    <p:set>
                                      <p:cBhvr>
                                        <p:cTn id="119" dur="1" fill="hold">
                                          <p:stCondLst>
                                            <p:cond delay="0"/>
                                          </p:stCondLst>
                                        </p:cTn>
                                        <p:tgtEl>
                                          <p:spTgt spid="57">
                                            <p:txEl>
                                              <p:pRg st="0" end="0"/>
                                            </p:txEl>
                                          </p:spTgt>
                                        </p:tgtEl>
                                        <p:attrNameLst>
                                          <p:attrName>style.visibility</p:attrName>
                                        </p:attrNameLst>
                                      </p:cBhvr>
                                      <p:to>
                                        <p:strVal val="visible"/>
                                      </p:to>
                                    </p:set>
                                    <p:anim calcmode="lin" valueType="num">
                                      <p:cBhvr additive="base">
                                        <p:cTn id="12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21"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par>
                          <p:cTn id="122" fill="hold">
                            <p:stCondLst>
                              <p:cond delay="10500"/>
                            </p:stCondLst>
                            <p:childTnLst>
                              <p:par>
                                <p:cTn id="123" presetID="2" presetClass="entr" presetSubtype="4" accel="50000" decel="50000" fill="hold" grpId="0" nodeType="afterEffect" nodePh="1">
                                  <p:stCondLst>
                                    <p:cond delay="0"/>
                                  </p:stCondLst>
                                  <p:endCondLst>
                                    <p:cond evt="begin" delay="0">
                                      <p:tn val="123"/>
                                    </p:cond>
                                  </p:endCondLst>
                                  <p:childTnLst>
                                    <p:set>
                                      <p:cBhvr>
                                        <p:cTn id="124" dur="1" fill="hold">
                                          <p:stCondLst>
                                            <p:cond delay="0"/>
                                          </p:stCondLst>
                                        </p:cTn>
                                        <p:tgtEl>
                                          <p:spTgt spid="56">
                                            <p:txEl>
                                              <p:pRg st="0" end="0"/>
                                            </p:txEl>
                                          </p:spTgt>
                                        </p:tgtEl>
                                        <p:attrNameLst>
                                          <p:attrName>style.visibility</p:attrName>
                                        </p:attrNameLst>
                                      </p:cBhvr>
                                      <p:to>
                                        <p:strVal val="visible"/>
                                      </p:to>
                                    </p:set>
                                    <p:anim calcmode="lin" valueType="num">
                                      <p:cBhvr additive="base">
                                        <p:cTn id="12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5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5" grpId="0"/>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ppt_x"/>
                          </p:val>
                        </p:tav>
                        <p:tav tm="100000">
                          <p:val>
                            <p:strVal val="#ppt_x"/>
                          </p:val>
                        </p:tav>
                      </p:tavLst>
                    </p:anim>
                    <p:anim calcmode="lin" valueType="num">
                      <p:cBhvr additive="base">
                        <p:cTn dur="500" fill="hold"/>
                        <p:tgtEl>
                          <p:spTgt spid="37"/>
                        </p:tgtEl>
                        <p:attrNameLst>
                          <p:attrName>ppt_y</p:attrName>
                        </p:attrNameLst>
                      </p:cBhvr>
                      <p:tavLst>
                        <p:tav tm="0">
                          <p:val>
                            <p:strVal val="1+#ppt_h/2"/>
                          </p:val>
                        </p:tav>
                        <p:tav tm="100000">
                          <p:val>
                            <p:strVal val="#ppt_y"/>
                          </p:val>
                        </p:tav>
                      </p:tavLst>
                    </p:anim>
                  </p:childTnLst>
                </p:cTn>
              </p:par>
            </p:tnLst>
          </p:tmpl>
        </p:tmplLst>
      </p:bldP>
      <p:bldP spid="38" grpId="0" animBg="1"/>
      <p:bldP spid="3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wipe(down)">
                      <p:cBhvr>
                        <p:cTn dur="500"/>
                        <p:tgtEl>
                          <p:spTgt spid="39"/>
                        </p:tgtEl>
                      </p:cBhvr>
                    </p:animEffect>
                  </p:childTnLst>
                </p:cTn>
              </p:par>
            </p:tnLst>
          </p:tmpl>
        </p:tmplLst>
      </p:bldP>
      <p:bldP spid="40" grpId="0"/>
      <p:bldP spid="4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ppt_x"/>
                          </p:val>
                        </p:tav>
                        <p:tav tm="100000">
                          <p:val>
                            <p:strVal val="#ppt_x"/>
                          </p:val>
                        </p:tav>
                      </p:tavLst>
                    </p:anim>
                    <p:anim calcmode="lin" valueType="num">
                      <p:cBhvr additive="base">
                        <p:cTn dur="500" fill="hold"/>
                        <p:tgtEl>
                          <p:spTgt spid="41"/>
                        </p:tgtEl>
                        <p:attrNameLst>
                          <p:attrName>ppt_y</p:attrName>
                        </p:attrNameLst>
                      </p:cBhvr>
                      <p:tavLst>
                        <p:tav tm="0">
                          <p:val>
                            <p:strVal val="1+#ppt_h/2"/>
                          </p:val>
                        </p:tav>
                        <p:tav tm="100000">
                          <p:val>
                            <p:strVal val="#ppt_y"/>
                          </p:val>
                        </p:tav>
                      </p:tavLst>
                    </p:anim>
                  </p:childTnLst>
                </p:cTn>
              </p:par>
            </p:tnLst>
          </p:tmpl>
        </p:tmplLst>
      </p:bldP>
      <p:bldP spid="4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ppt_x"/>
                          </p:val>
                        </p:tav>
                        <p:tav tm="100000">
                          <p:val>
                            <p:strVal val="#ppt_x"/>
                          </p:val>
                        </p:tav>
                      </p:tavLst>
                    </p:anim>
                    <p:anim calcmode="lin" valueType="num">
                      <p:cBhvr additive="base">
                        <p:cTn dur="500" fill="hold"/>
                        <p:tgtEl>
                          <p:spTgt spid="42"/>
                        </p:tgtEl>
                        <p:attrNameLst>
                          <p:attrName>ppt_y</p:attrName>
                        </p:attrNameLst>
                      </p:cBhvr>
                      <p:tavLst>
                        <p:tav tm="0">
                          <p:val>
                            <p:strVal val="1+#ppt_h/2"/>
                          </p:val>
                        </p:tav>
                        <p:tav tm="100000">
                          <p:val>
                            <p:strVal val="#ppt_y"/>
                          </p:val>
                        </p:tav>
                      </p:tavLst>
                    </p:anim>
                  </p:childTnLst>
                </p:cTn>
              </p:par>
            </p:tnLst>
          </p:tmpl>
        </p:tmplLst>
      </p:bldP>
      <p:bldP spid="43" grpId="0" animBg="1"/>
      <p:bldP spid="4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Effect transition="in" filter="wipe(down)">
                      <p:cBhvr>
                        <p:cTn dur="500"/>
                        <p:tgtEl>
                          <p:spTgt spid="44"/>
                        </p:tgtEl>
                      </p:cBhvr>
                    </p:animEffect>
                  </p:childTnLst>
                </p:cTn>
              </p:par>
            </p:tnLst>
          </p:tmpl>
        </p:tmplLst>
      </p:bldP>
      <p:bldP spid="45" grpId="0"/>
      <p:bldP spid="4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ppt_x"/>
                          </p:val>
                        </p:tav>
                        <p:tav tm="100000">
                          <p:val>
                            <p:strVal val="#ppt_x"/>
                          </p:val>
                        </p:tav>
                      </p:tavLst>
                    </p:anim>
                    <p:anim calcmode="lin" valueType="num">
                      <p:cBhvr additive="base">
                        <p:cTn dur="500" fill="hold"/>
                        <p:tgtEl>
                          <p:spTgt spid="46"/>
                        </p:tgtEl>
                        <p:attrNameLst>
                          <p:attrName>ppt_y</p:attrName>
                        </p:attrNameLst>
                      </p:cBhvr>
                      <p:tavLst>
                        <p:tav tm="0">
                          <p:val>
                            <p:strVal val="1+#ppt_h/2"/>
                          </p:val>
                        </p:tav>
                        <p:tav tm="100000">
                          <p:val>
                            <p:strVal val="#ppt_y"/>
                          </p:val>
                        </p:tav>
                      </p:tavLst>
                    </p:anim>
                  </p:childTnLst>
                </p:cTn>
              </p:par>
            </p:tnLst>
          </p:tmpl>
        </p:tmplLst>
      </p:bldP>
      <p:bldP spid="4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ppt_x"/>
                          </p:val>
                        </p:tav>
                        <p:tav tm="100000">
                          <p:val>
                            <p:strVal val="#ppt_x"/>
                          </p:val>
                        </p:tav>
                      </p:tavLst>
                    </p:anim>
                    <p:anim calcmode="lin" valueType="num">
                      <p:cBhvr additive="base">
                        <p:cTn dur="500" fill="hold"/>
                        <p:tgtEl>
                          <p:spTgt spid="47"/>
                        </p:tgtEl>
                        <p:attrNameLst>
                          <p:attrName>ppt_y</p:attrName>
                        </p:attrNameLst>
                      </p:cBhvr>
                      <p:tavLst>
                        <p:tav tm="0">
                          <p:val>
                            <p:strVal val="1+#ppt_h/2"/>
                          </p:val>
                        </p:tav>
                        <p:tav tm="100000">
                          <p:val>
                            <p:strVal val="#ppt_y"/>
                          </p:val>
                        </p:tav>
                      </p:tavLst>
                    </p:anim>
                  </p:childTnLst>
                </p:cTn>
              </p:par>
            </p:tnLst>
          </p:tmpl>
        </p:tmplLst>
      </p:bldP>
      <p:bldP spid="48" grpId="0" animBg="1"/>
      <p:bldP spid="4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49"/>
                        </p:tgtEl>
                        <p:attrNameLst>
                          <p:attrName>style.visibility</p:attrName>
                        </p:attrNameLst>
                      </p:cBhvr>
                      <p:to>
                        <p:strVal val="visible"/>
                      </p:to>
                    </p:set>
                    <p:animEffect transition="in" filter="wipe(down)">
                      <p:cBhvr>
                        <p:cTn dur="500"/>
                        <p:tgtEl>
                          <p:spTgt spid="49"/>
                        </p:tgtEl>
                      </p:cBhvr>
                    </p:animEffect>
                  </p:childTnLst>
                </p:cTn>
              </p:par>
            </p:tnLst>
          </p:tmpl>
        </p:tmplLst>
      </p:bldP>
      <p:bldP spid="50" grpId="0"/>
      <p:bldP spid="51"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1+#ppt_h/2"/>
                          </p:val>
                        </p:tav>
                        <p:tav tm="100000">
                          <p:val>
                            <p:strVal val="#ppt_y"/>
                          </p:val>
                        </p:tav>
                      </p:tavLst>
                    </p:anim>
                  </p:childTnLst>
                </p:cTn>
              </p:par>
            </p:tnLst>
          </p:tmpl>
        </p:tmplLst>
      </p:bldP>
      <p:bldP spid="5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ppt_x"/>
                          </p:val>
                        </p:tav>
                        <p:tav tm="100000">
                          <p:val>
                            <p:strVal val="#ppt_x"/>
                          </p:val>
                        </p:tav>
                      </p:tavLst>
                    </p:anim>
                    <p:anim calcmode="lin" valueType="num">
                      <p:cBhvr additive="base">
                        <p:cTn dur="500" fill="hold"/>
                        <p:tgtEl>
                          <p:spTgt spid="52"/>
                        </p:tgtEl>
                        <p:attrNameLst>
                          <p:attrName>ppt_y</p:attrName>
                        </p:attrNameLst>
                      </p:cBhvr>
                      <p:tavLst>
                        <p:tav tm="0">
                          <p:val>
                            <p:strVal val="1+#ppt_h/2"/>
                          </p:val>
                        </p:tav>
                        <p:tav tm="100000">
                          <p:val>
                            <p:strVal val="#ppt_y"/>
                          </p:val>
                        </p:tav>
                      </p:tavLst>
                    </p:anim>
                  </p:childTnLst>
                </p:cTn>
              </p:par>
            </p:tnLst>
          </p:tmpl>
        </p:tmplLst>
      </p:bldP>
      <p:bldP spid="53" grpId="0" animBg="1"/>
      <p:bldP spid="54"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4"/>
                        </p:tgtEl>
                        <p:attrNameLst>
                          <p:attrName>style.visibility</p:attrName>
                        </p:attrNameLst>
                      </p:cBhvr>
                      <p:to>
                        <p:strVal val="visible"/>
                      </p:to>
                    </p:set>
                    <p:animEffect transition="in" filter="wipe(down)">
                      <p:cBhvr>
                        <p:cTn dur="500"/>
                        <p:tgtEl>
                          <p:spTgt spid="54"/>
                        </p:tgtEl>
                      </p:cBhvr>
                    </p:animEffect>
                  </p:childTnLst>
                </p:cTn>
              </p:par>
            </p:tnLst>
          </p:tmpl>
        </p:tmplLst>
      </p:bldP>
      <p:bldP spid="55" grpId="0"/>
      <p:bldP spid="5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ppt_x"/>
                          </p:val>
                        </p:tav>
                        <p:tav tm="100000">
                          <p:val>
                            <p:strVal val="#ppt_x"/>
                          </p:val>
                        </p:tav>
                      </p:tavLst>
                    </p:anim>
                    <p:anim calcmode="lin" valueType="num">
                      <p:cBhvr additive="base">
                        <p:cTn dur="500" fill="hold"/>
                        <p:tgtEl>
                          <p:spTgt spid="56"/>
                        </p:tgtEl>
                        <p:attrNameLst>
                          <p:attrName>ppt_y</p:attrName>
                        </p:attrNameLst>
                      </p:cBhvr>
                      <p:tavLst>
                        <p:tav tm="0">
                          <p:val>
                            <p:strVal val="1+#ppt_h/2"/>
                          </p:val>
                        </p:tav>
                        <p:tav tm="100000">
                          <p:val>
                            <p:strVal val="#ppt_y"/>
                          </p:val>
                        </p:tav>
                      </p:tavLst>
                    </p:anim>
                  </p:childTnLst>
                </p:cTn>
              </p:par>
            </p:tnLst>
          </p:tmpl>
        </p:tmplLst>
      </p:bldP>
      <p:bldP spid="57"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ppt_x"/>
                          </p:val>
                        </p:tav>
                        <p:tav tm="100000">
                          <p:val>
                            <p:strVal val="#ppt_x"/>
                          </p:val>
                        </p:tav>
                      </p:tavLst>
                    </p:anim>
                    <p:anim calcmode="lin" valueType="num">
                      <p:cBhvr additive="base">
                        <p:cTn dur="500" fill="hold"/>
                        <p:tgtEl>
                          <p:spTgt spid="57"/>
                        </p:tgtEl>
                        <p:attrNameLst>
                          <p:attrName>ppt_y</p:attrName>
                        </p:attrNameLst>
                      </p:cBhvr>
                      <p:tavLst>
                        <p:tav tm="0">
                          <p:val>
                            <p:strVal val="1+#ppt_h/2"/>
                          </p:val>
                        </p:tav>
                        <p:tav tm="100000">
                          <p:val>
                            <p:strVal val="#ppt_y"/>
                          </p:val>
                        </p:tav>
                      </p:tavLst>
                    </p:anim>
                  </p:childTnLst>
                </p:cTn>
              </p:par>
            </p:tnLst>
          </p:tmpl>
        </p:tmplLst>
      </p:bldP>
      <p:bldP spid="58" grpId="0" animBg="1"/>
      <p:bldP spid="59" grpId="0" build="p">
        <p:tmplLst>
          <p:tmpl lvl="1">
            <p:tnLst>
              <p:par>
                <p:cTn presetID="22" presetClass="entr" presetSubtype="4" fill="hold" nodeType="afterEffect" nodePh="1">
                  <p:stCondLst>
                    <p:cond delay="0"/>
                  </p:stCondLst>
                  <p:endCondLst>
                    <p:cond evt="begin" delay="0"/>
                  </p:endCondLst>
                  <p:childTnLst>
                    <p:set>
                      <p:cBhvr>
                        <p:cTn dur="1" fill="hold">
                          <p:stCondLst>
                            <p:cond delay="0"/>
                          </p:stCondLst>
                        </p:cTn>
                        <p:tgtEl>
                          <p:spTgt spid="59"/>
                        </p:tgtEl>
                        <p:attrNameLst>
                          <p:attrName>style.visibility</p:attrName>
                        </p:attrNameLst>
                      </p:cBhvr>
                      <p:to>
                        <p:strVal val="visible"/>
                      </p:to>
                    </p:set>
                    <p:animEffect transition="in" filter="wipe(down)">
                      <p:cBhvr>
                        <p:cTn dur="500"/>
                        <p:tgtEl>
                          <p:spTgt spid="59"/>
                        </p:tgtEl>
                      </p:cBhvr>
                    </p:animEffect>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ockUp01">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0" name="Round Same Side Corner Rectangle 1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grpSp>
        <p:nvGrpSpPr>
          <p:cNvPr id="22" name="Group 300"/>
          <p:cNvGrpSpPr/>
          <p:nvPr userDrawn="1"/>
        </p:nvGrpSpPr>
        <p:grpSpPr>
          <a:xfrm>
            <a:off x="459050" y="2209800"/>
            <a:ext cx="3882522" cy="2030568"/>
            <a:chOff x="2844800" y="1304396"/>
            <a:chExt cx="2803525" cy="1466250"/>
          </a:xfrm>
        </p:grpSpPr>
        <p:grpSp>
          <p:nvGrpSpPr>
            <p:cNvPr id="23" name="Group 44"/>
            <p:cNvGrpSpPr/>
            <p:nvPr/>
          </p:nvGrpSpPr>
          <p:grpSpPr>
            <a:xfrm>
              <a:off x="3209925" y="1304396"/>
              <a:ext cx="2073275" cy="1397000"/>
              <a:chOff x="4843457" y="992546"/>
              <a:chExt cx="2073275" cy="1397000"/>
            </a:xfrm>
          </p:grpSpPr>
          <p:sp>
            <p:nvSpPr>
              <p:cNvPr id="28"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40"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42"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grpSp>
        <p:grpSp>
          <p:nvGrpSpPr>
            <p:cNvPr id="24" name="Group 43"/>
            <p:cNvGrpSpPr/>
            <p:nvPr/>
          </p:nvGrpSpPr>
          <p:grpSpPr>
            <a:xfrm>
              <a:off x="2844800" y="2648409"/>
              <a:ext cx="2803525" cy="122237"/>
              <a:chOff x="4462463" y="2425701"/>
              <a:chExt cx="2803525" cy="122237"/>
            </a:xfrm>
          </p:grpSpPr>
          <p:sp>
            <p:nvSpPr>
              <p:cNvPr id="25"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26"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27"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grpSp>
      </p:grpSp>
      <p:sp>
        <p:nvSpPr>
          <p:cNvPr id="43" name="Picture Placeholder 7"/>
          <p:cNvSpPr>
            <a:spLocks noGrp="1"/>
          </p:cNvSpPr>
          <p:nvPr>
            <p:ph type="pic" sz="quarter" idx="10" hasCustomPrompt="1"/>
          </p:nvPr>
        </p:nvSpPr>
        <p:spPr>
          <a:xfrm>
            <a:off x="1079022" y="2315328"/>
            <a:ext cx="2651372" cy="1635672"/>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43738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43"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ockUp02">
    <p:spTree>
      <p:nvGrpSpPr>
        <p:cNvPr id="1" name=""/>
        <p:cNvGrpSpPr/>
        <p:nvPr/>
      </p:nvGrpSpPr>
      <p:grpSpPr>
        <a:xfrm>
          <a:off x="0" y="0"/>
          <a:ext cx="0" cy="0"/>
          <a:chOff x="0" y="0"/>
          <a:chExt cx="0" cy="0"/>
        </a:xfrm>
      </p:grpSpPr>
      <p:sp>
        <p:nvSpPr>
          <p:cNvPr id="31" name="Title 1"/>
          <p:cNvSpPr>
            <a:spLocks noGrp="1"/>
          </p:cNvSpPr>
          <p:nvPr>
            <p:ph type="title" hasCustomPrompt="1"/>
          </p:nvPr>
        </p:nvSpPr>
        <p:spPr>
          <a:xfrm>
            <a:off x="1752600" y="838200"/>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33"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34" name="Round Same Side Corner Rectangle 33"/>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35"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grpSp>
        <p:nvGrpSpPr>
          <p:cNvPr id="36" name="Group 29"/>
          <p:cNvGrpSpPr/>
          <p:nvPr userDrawn="1"/>
        </p:nvGrpSpPr>
        <p:grpSpPr>
          <a:xfrm>
            <a:off x="3834542" y="2286000"/>
            <a:ext cx="1474916" cy="3116663"/>
            <a:chOff x="3189614" y="1562392"/>
            <a:chExt cx="1474916" cy="3116662"/>
          </a:xfrm>
          <a:effectLst/>
        </p:grpSpPr>
        <p:sp>
          <p:nvSpPr>
            <p:cNvPr id="37" name="Freeform 36"/>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nvGrpSpPr>
            <p:cNvPr id="38" name="Group 20"/>
            <p:cNvGrpSpPr/>
            <p:nvPr/>
          </p:nvGrpSpPr>
          <p:grpSpPr>
            <a:xfrm>
              <a:off x="3189738" y="1991497"/>
              <a:ext cx="23663" cy="645898"/>
              <a:chOff x="3392428" y="1951545"/>
              <a:chExt cx="27432" cy="735419"/>
            </a:xfrm>
          </p:grpSpPr>
          <p:sp>
            <p:nvSpPr>
              <p:cNvPr id="44" name="Rectangle 43"/>
              <p:cNvSpPr/>
              <p:nvPr/>
            </p:nvSpPr>
            <p:spPr>
              <a:xfrm>
                <a:off x="3392428" y="1951545"/>
                <a:ext cx="18288" cy="17282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5" name="Rectangle 44"/>
              <p:cNvSpPr/>
              <p:nvPr/>
            </p:nvSpPr>
            <p:spPr>
              <a:xfrm>
                <a:off x="3401572" y="2289545"/>
                <a:ext cx="18288" cy="1188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6" name="Rectangle 45"/>
              <p:cNvSpPr/>
              <p:nvPr/>
            </p:nvSpPr>
            <p:spPr>
              <a:xfrm>
                <a:off x="3401572" y="2568092"/>
                <a:ext cx="18288" cy="1188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
          <p:nvSpPr>
            <p:cNvPr id="39" name="Freeform 38"/>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0" name="Freeform 39"/>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1" name="Freeform 40"/>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2" name="Freeform 41"/>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43" name="Freeform 42"/>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
        <p:nvSpPr>
          <p:cNvPr id="47" name="Picture Placeholder 7"/>
          <p:cNvSpPr>
            <a:spLocks noGrp="1"/>
          </p:cNvSpPr>
          <p:nvPr>
            <p:ph type="pic" sz="quarter" idx="10" hasCustomPrompt="1"/>
          </p:nvPr>
        </p:nvSpPr>
        <p:spPr>
          <a:xfrm>
            <a:off x="3951670" y="2715102"/>
            <a:ext cx="1256433" cy="228280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4225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animEffect transition="in" filter="fade">
                                      <p:cBhvr>
                                        <p:cTn id="11" dur="500"/>
                                        <p:tgtEl>
                                          <p:spTgt spid="33">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47"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1" name="Round Same Side Corner Rectangle 20"/>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2"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
        <p:nvSpPr>
          <p:cNvPr id="23" name="Rectangle 22"/>
          <p:cNvSpPr/>
          <p:nvPr userDrawn="1"/>
        </p:nvSpPr>
        <p:spPr>
          <a:xfrm>
            <a:off x="0" y="4226255"/>
            <a:ext cx="9144000" cy="1869745"/>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cxnSp>
        <p:nvCxnSpPr>
          <p:cNvPr id="24" name="Straight Line buttom"/>
          <p:cNvCxnSpPr/>
          <p:nvPr userDrawn="1"/>
        </p:nvCxnSpPr>
        <p:spPr>
          <a:xfrm>
            <a:off x="0" y="4226255"/>
            <a:ext cx="91440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5" name="Group 24"/>
          <p:cNvGrpSpPr/>
          <p:nvPr userDrawn="1"/>
        </p:nvGrpSpPr>
        <p:grpSpPr>
          <a:xfrm>
            <a:off x="3328989" y="2403284"/>
            <a:ext cx="2552732" cy="2031086"/>
            <a:chOff x="2094899" y="1081795"/>
            <a:chExt cx="4400683" cy="3501414"/>
          </a:xfrm>
        </p:grpSpPr>
        <p:sp>
          <p:nvSpPr>
            <p:cNvPr id="26" name="Rectangle 25"/>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rtl="1" fontAlgn="auto">
                <a:spcBef>
                  <a:spcPts val="0"/>
                </a:spcBef>
                <a:spcAft>
                  <a:spcPts val="0"/>
                </a:spcAft>
              </a:pPr>
              <a:endParaRPr lang="en-US" b="0" dirty="0">
                <a:solidFill>
                  <a:srgbClr val="FFFFFF"/>
                </a:solidFill>
              </a:endParaRPr>
            </a:p>
          </p:txBody>
        </p:sp>
        <p:sp>
          <p:nvSpPr>
            <p:cNvPr id="2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algn="r" defTabSz="1031626" rtl="1" fontAlgn="auto">
                <a:spcBef>
                  <a:spcPts val="0"/>
                </a:spcBef>
                <a:spcAft>
                  <a:spcPts val="0"/>
                </a:spcAft>
              </a:pPr>
              <a:endParaRPr lang="en-US" b="0" dirty="0">
                <a:solidFill>
                  <a:srgbClr val="262626"/>
                </a:solidFill>
                <a:latin typeface="Roboto Condensed"/>
              </a:endParaRPr>
            </a:p>
          </p:txBody>
        </p:sp>
        <p:sp>
          <p:nvSpPr>
            <p:cNvPr id="2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algn="r" defTabSz="1031626" rtl="1" fontAlgn="auto">
                <a:spcBef>
                  <a:spcPts val="0"/>
                </a:spcBef>
                <a:spcAft>
                  <a:spcPts val="0"/>
                </a:spcAft>
              </a:pPr>
              <a:endParaRPr lang="en-US" b="0" dirty="0">
                <a:solidFill>
                  <a:srgbClr val="262626"/>
                </a:solidFill>
                <a:latin typeface="Roboto Condensed"/>
              </a:endParaRPr>
            </a:p>
          </p:txBody>
        </p:sp>
        <p:sp>
          <p:nvSpPr>
            <p:cNvPr id="3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algn="r" defTabSz="1031626" rtl="1" fontAlgn="auto">
                <a:spcBef>
                  <a:spcPts val="0"/>
                </a:spcBef>
                <a:spcAft>
                  <a:spcPts val="0"/>
                </a:spcAft>
              </a:pPr>
              <a:r>
                <a:rPr lang="en-US" b="0" dirty="0" smtClean="0">
                  <a:solidFill>
                    <a:srgbClr val="262626"/>
                  </a:solidFill>
                  <a:latin typeface="Roboto Condensed"/>
                </a:rPr>
                <a:t> </a:t>
              </a:r>
              <a:endParaRPr lang="en-US" b="0" dirty="0">
                <a:solidFill>
                  <a:srgbClr val="262626"/>
                </a:solidFill>
                <a:latin typeface="Roboto Condensed"/>
              </a:endParaRPr>
            </a:p>
          </p:txBody>
        </p:sp>
        <p:sp>
          <p:nvSpPr>
            <p:cNvPr id="39"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algn="r" defTabSz="1031626" rtl="1" fontAlgn="auto">
                <a:spcBef>
                  <a:spcPts val="0"/>
                </a:spcBef>
                <a:spcAft>
                  <a:spcPts val="0"/>
                </a:spcAft>
              </a:pPr>
              <a:endParaRPr lang="en-US" b="0" dirty="0">
                <a:solidFill>
                  <a:srgbClr val="262626"/>
                </a:solidFill>
                <a:latin typeface="Roboto Condensed"/>
              </a:endParaRPr>
            </a:p>
          </p:txBody>
        </p:sp>
      </p:grpSp>
      <p:sp>
        <p:nvSpPr>
          <p:cNvPr id="40" name="Picture Placeholder 7"/>
          <p:cNvSpPr>
            <a:spLocks noGrp="1"/>
          </p:cNvSpPr>
          <p:nvPr>
            <p:ph type="pic" sz="quarter" idx="10" hasCustomPrompt="1"/>
          </p:nvPr>
        </p:nvSpPr>
        <p:spPr>
          <a:xfrm>
            <a:off x="3445151" y="2499475"/>
            <a:ext cx="2318183" cy="1310896"/>
          </a:xfrm>
          <a:prstGeom prst="rect">
            <a:avLst/>
          </a:prstGeom>
          <a:ln>
            <a:noFill/>
          </a:ln>
        </p:spPr>
        <p:txBody>
          <a:bodyPr tIns="0" bIns="27432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33563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down)">
                                      <p:cBhvr>
                                        <p:cTn id="20" dur="500"/>
                                        <p:tgtEl>
                                          <p:spTgt spid="40"/>
                                        </p:tgtEl>
                                      </p:cBhvr>
                                    </p:animEffect>
                                  </p:childTnLst>
                                </p:cTn>
                              </p:par>
                            </p:childTnLst>
                          </p:cTn>
                        </p:par>
                        <p:par>
                          <p:cTn id="21" fill="hold">
                            <p:stCondLst>
                              <p:cond delay="200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500" fill="hold"/>
                                        <p:tgtEl>
                                          <p:spTgt spid="23"/>
                                        </p:tgtEl>
                                        <p:attrNameLst>
                                          <p:attrName>ppt_x</p:attrName>
                                        </p:attrNameLst>
                                      </p:cBhvr>
                                      <p:tavLst>
                                        <p:tav tm="0">
                                          <p:val>
                                            <p:strVal val="#ppt_x"/>
                                          </p:val>
                                        </p:tav>
                                        <p:tav tm="100000">
                                          <p:val>
                                            <p:strVal val="#ppt_x"/>
                                          </p:val>
                                        </p:tav>
                                      </p:tavLst>
                                    </p:anim>
                                    <p:anim calcmode="lin" valueType="num">
                                      <p:cBhvr additive="base">
                                        <p:cTn id="25" dur="500" fill="hold"/>
                                        <p:tgtEl>
                                          <p:spTgt spid="23"/>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3" presetClass="entr" presetSubtype="16"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plus(in)">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3" grpId="0" animBg="1"/>
      <p:bldP spid="40"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ockUp4">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2"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3" name="Round Same Side Corner Rectangle 22"/>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4"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cxnSp>
        <p:nvCxnSpPr>
          <p:cNvPr id="49" name="Straight Line buttom"/>
          <p:cNvCxnSpPr/>
          <p:nvPr userDrawn="1"/>
        </p:nvCxnSpPr>
        <p:spPr>
          <a:xfrm>
            <a:off x="0" y="4148860"/>
            <a:ext cx="91440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0" name="Rectangle 49"/>
          <p:cNvSpPr/>
          <p:nvPr userDrawn="1"/>
        </p:nvSpPr>
        <p:spPr>
          <a:xfrm>
            <a:off x="0" y="4150055"/>
            <a:ext cx="9144000" cy="18697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nvGrpSpPr>
          <p:cNvPr id="51" name="Group 29"/>
          <p:cNvGrpSpPr/>
          <p:nvPr userDrawn="1"/>
        </p:nvGrpSpPr>
        <p:grpSpPr>
          <a:xfrm>
            <a:off x="677589" y="1950269"/>
            <a:ext cx="1647737" cy="3481853"/>
            <a:chOff x="3189614" y="1562392"/>
            <a:chExt cx="1474916" cy="3116662"/>
          </a:xfrm>
          <a:effectLst/>
        </p:grpSpPr>
        <p:sp>
          <p:nvSpPr>
            <p:cNvPr id="52" name="Freeform 51"/>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nvGrpSpPr>
            <p:cNvPr id="53" name="Group 20"/>
            <p:cNvGrpSpPr/>
            <p:nvPr/>
          </p:nvGrpSpPr>
          <p:grpSpPr>
            <a:xfrm>
              <a:off x="3189738" y="1991497"/>
              <a:ext cx="23663" cy="645898"/>
              <a:chOff x="3392428" y="1951545"/>
              <a:chExt cx="27432" cy="735419"/>
            </a:xfrm>
          </p:grpSpPr>
          <p:sp>
            <p:nvSpPr>
              <p:cNvPr id="59" name="Rectangle 58"/>
              <p:cNvSpPr/>
              <p:nvPr/>
            </p:nvSpPr>
            <p:spPr>
              <a:xfrm>
                <a:off x="3392428" y="1951545"/>
                <a:ext cx="18288" cy="17282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60" name="Rectangle 59"/>
              <p:cNvSpPr/>
              <p:nvPr/>
            </p:nvSpPr>
            <p:spPr>
              <a:xfrm>
                <a:off x="3401572" y="2289545"/>
                <a:ext cx="18288" cy="1188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61" name="Rectangle 60"/>
              <p:cNvSpPr/>
              <p:nvPr/>
            </p:nvSpPr>
            <p:spPr>
              <a:xfrm>
                <a:off x="3401572" y="2568092"/>
                <a:ext cx="18288" cy="11887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
          <p:nvSpPr>
            <p:cNvPr id="54" name="Freeform 53"/>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5" name="Freeform 54"/>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6" name="Freeform 55"/>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7" name="Freeform 56"/>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58" name="Freeform 57"/>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pic>
        <p:nvPicPr>
          <p:cNvPr id="62" name="Picture 61" descr="shadow.png"/>
          <p:cNvPicPr>
            <a:picLocks noChangeAspect="1"/>
          </p:cNvPicPr>
          <p:nvPr userDrawn="1"/>
        </p:nvPicPr>
        <p:blipFill>
          <a:blip r:embed="rId2" cstate="print">
            <a:biLevel thresh="50000"/>
          </a:blip>
          <a:stretch>
            <a:fillRect/>
          </a:stretch>
        </p:blipFill>
        <p:spPr>
          <a:xfrm>
            <a:off x="376045" y="5432122"/>
            <a:ext cx="2320732" cy="238125"/>
          </a:xfrm>
          <a:prstGeom prst="rect">
            <a:avLst/>
          </a:prstGeom>
        </p:spPr>
      </p:pic>
      <p:sp>
        <p:nvSpPr>
          <p:cNvPr id="63" name="Picture Placeholder 7"/>
          <p:cNvSpPr>
            <a:spLocks noGrp="1"/>
          </p:cNvSpPr>
          <p:nvPr>
            <p:ph type="pic" sz="quarter" idx="10" hasCustomPrompt="1"/>
          </p:nvPr>
        </p:nvSpPr>
        <p:spPr>
          <a:xfrm>
            <a:off x="808441" y="2440105"/>
            <a:ext cx="1403654" cy="2539833"/>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12284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3" presetClass="entr" presetSubtype="16"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plus(in)">
                                      <p:cBhvr>
                                        <p:cTn id="20" dur="500"/>
                                        <p:tgtEl>
                                          <p:spTgt spid="49"/>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ppt_x"/>
                                          </p:val>
                                        </p:tav>
                                        <p:tav tm="100000">
                                          <p:val>
                                            <p:strVal val="#ppt_x"/>
                                          </p:val>
                                        </p:tav>
                                      </p:tavLst>
                                    </p:anim>
                                    <p:anim calcmode="lin" valueType="num">
                                      <p:cBhvr additive="base">
                                        <p:cTn id="25" dur="500" fill="hold"/>
                                        <p:tgtEl>
                                          <p:spTgt spid="51"/>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accel="50000" decel="50000" fill="hold" nodeType="after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additive="base">
                                        <p:cTn id="29" dur="500" fill="hold"/>
                                        <p:tgtEl>
                                          <p:spTgt spid="62"/>
                                        </p:tgtEl>
                                        <p:attrNameLst>
                                          <p:attrName>ppt_x</p:attrName>
                                        </p:attrNameLst>
                                      </p:cBhvr>
                                      <p:tavLst>
                                        <p:tav tm="0">
                                          <p:val>
                                            <p:strVal val="#ppt_x"/>
                                          </p:val>
                                        </p:tav>
                                        <p:tav tm="100000">
                                          <p:val>
                                            <p:strVal val="#ppt_x"/>
                                          </p:val>
                                        </p:tav>
                                      </p:tavLst>
                                    </p:anim>
                                    <p:anim calcmode="lin" valueType="num">
                                      <p:cBhvr additive="base">
                                        <p:cTn id="30" dur="500" fill="hold"/>
                                        <p:tgtEl>
                                          <p:spTgt spid="62"/>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down)">
                                      <p:cBhvr>
                                        <p:cTn id="3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50" grpId="0" animBg="1"/>
      <p:bldP spid="63"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bg-BG" altLang="en-US" dirty="0"/>
          </a:p>
        </p:txBody>
      </p:sp>
      <p:sp>
        <p:nvSpPr>
          <p:cNvPr id="6" name="Footer Placeholder 5"/>
          <p:cNvSpPr>
            <a:spLocks noGrp="1"/>
          </p:cNvSpPr>
          <p:nvPr>
            <p:ph type="ftr" sz="quarter" idx="11"/>
          </p:nvPr>
        </p:nvSpPr>
        <p:spPr/>
        <p:txBody>
          <a:bodyPr/>
          <a:lstStyle/>
          <a:p>
            <a:pPr>
              <a:defRPr/>
            </a:pPr>
            <a:endParaRPr lang="bg-BG" altLang="en-US" dirty="0"/>
          </a:p>
        </p:txBody>
      </p:sp>
      <p:sp>
        <p:nvSpPr>
          <p:cNvPr id="7" name="Slide Number Placeholder 6"/>
          <p:cNvSpPr>
            <a:spLocks noGrp="1"/>
          </p:cNvSpPr>
          <p:nvPr>
            <p:ph type="sldNum" sz="quarter" idx="12"/>
          </p:nvPr>
        </p:nvSpPr>
        <p:spPr/>
        <p:txBody>
          <a:bodyPr/>
          <a:lstStyle/>
          <a:p>
            <a:pPr>
              <a:defRPr/>
            </a:pPr>
            <a:fld id="{6186C1C8-133C-405B-BEE5-0F7358819998}" type="slidenum">
              <a:rPr lang="bg-BG" altLang="en-US" smtClean="0"/>
              <a:pPr>
                <a:defRPr/>
              </a:pPr>
              <a:t>‹#›</a:t>
            </a:fld>
            <a:endParaRPr lang="bg-BG" altLang="en-US" dirty="0"/>
          </a:p>
        </p:txBody>
      </p:sp>
    </p:spTree>
    <p:extLst>
      <p:ext uri="{BB962C8B-B14F-4D97-AF65-F5344CB8AC3E}">
        <p14:creationId xmlns:p14="http://schemas.microsoft.com/office/powerpoint/2010/main" val="91148677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MockUp5">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4"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15" name="Round Same Side Corner Rectangle 14"/>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18"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grpSp>
        <p:nvGrpSpPr>
          <p:cNvPr id="19" name="Group 18"/>
          <p:cNvGrpSpPr/>
          <p:nvPr userDrawn="1"/>
        </p:nvGrpSpPr>
        <p:grpSpPr>
          <a:xfrm>
            <a:off x="4168751" y="2137386"/>
            <a:ext cx="4400683" cy="3501414"/>
            <a:chOff x="2094899" y="1081795"/>
            <a:chExt cx="4400683" cy="3501414"/>
          </a:xfrm>
        </p:grpSpPr>
        <p:sp>
          <p:nvSpPr>
            <p:cNvPr id="20" name="Rectangle 19"/>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sp>
          <p:nvSpPr>
            <p:cNvPr id="28"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31" name="Freeform 30"/>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3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r>
                <a:rPr lang="en-US" b="0" dirty="0" smtClean="0">
                  <a:solidFill>
                    <a:srgbClr val="262626"/>
                  </a:solidFill>
                  <a:latin typeface="Roboto Condensed"/>
                </a:rPr>
                <a:t> </a:t>
              </a:r>
              <a:endParaRPr lang="en-US" b="0" dirty="0">
                <a:solidFill>
                  <a:srgbClr val="262626"/>
                </a:solidFill>
                <a:latin typeface="Roboto Condensed"/>
              </a:endParaRPr>
            </a:p>
          </p:txBody>
        </p:sp>
        <p:sp>
          <p:nvSpPr>
            <p:cNvPr id="3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grpSp>
      <p:sp>
        <p:nvSpPr>
          <p:cNvPr id="34" name="Picture Placeholder 7"/>
          <p:cNvSpPr>
            <a:spLocks noGrp="1"/>
          </p:cNvSpPr>
          <p:nvPr>
            <p:ph type="pic" sz="quarter" idx="10" hasCustomPrompt="1"/>
          </p:nvPr>
        </p:nvSpPr>
        <p:spPr>
          <a:xfrm>
            <a:off x="4356720" y="2303209"/>
            <a:ext cx="4008623" cy="2259869"/>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41760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34" grpId="0"/>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MockUp6">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22"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3" name="Round Same Side Corner Rectangle 22"/>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4"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grpSp>
        <p:nvGrpSpPr>
          <p:cNvPr id="25" name="Group 24"/>
          <p:cNvGrpSpPr/>
          <p:nvPr userDrawn="1"/>
        </p:nvGrpSpPr>
        <p:grpSpPr>
          <a:xfrm>
            <a:off x="2908630" y="1784370"/>
            <a:ext cx="3326740" cy="4311630"/>
            <a:chOff x="2908630" y="1255684"/>
            <a:chExt cx="3326740" cy="4311630"/>
          </a:xfrm>
        </p:grpSpPr>
        <p:grpSp>
          <p:nvGrpSpPr>
            <p:cNvPr id="26" name="Group 66"/>
            <p:cNvGrpSpPr/>
            <p:nvPr/>
          </p:nvGrpSpPr>
          <p:grpSpPr>
            <a:xfrm>
              <a:off x="2908630" y="1255684"/>
              <a:ext cx="3326740" cy="4311630"/>
              <a:chOff x="1208088" y="2017712"/>
              <a:chExt cx="1206500" cy="1563688"/>
            </a:xfrm>
          </p:grpSpPr>
          <p:sp>
            <p:nvSpPr>
              <p:cNvPr id="31"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32"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33"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grpSp>
        <p:sp>
          <p:nvSpPr>
            <p:cNvPr id="27" name="Oval 26"/>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FFFFFF"/>
                </a:solidFill>
              </a:endParaRPr>
            </a:p>
          </p:txBody>
        </p:sp>
      </p:grpSp>
      <p:sp>
        <p:nvSpPr>
          <p:cNvPr id="34" name="Picture Placeholder 7"/>
          <p:cNvSpPr>
            <a:spLocks noGrp="1"/>
          </p:cNvSpPr>
          <p:nvPr>
            <p:ph type="pic" sz="quarter" idx="10" hasCustomPrompt="1"/>
          </p:nvPr>
        </p:nvSpPr>
        <p:spPr>
          <a:xfrm>
            <a:off x="3215040" y="2156441"/>
            <a:ext cx="2674525" cy="3576246"/>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91719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down)">
                                      <p:cBhvr>
                                        <p:cTn id="2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34" grpId="0"/>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ockUp7">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752600" y="855378"/>
            <a:ext cx="5638800" cy="353524"/>
          </a:xfrm>
          <a:prstGeom prst="rect">
            <a:avLst/>
          </a:prstGeom>
        </p:spPr>
        <p:txBody>
          <a:bodyPr wrap="none" lIns="0" tIns="0" rIns="0" bIns="0" anchor="ctr">
            <a:noAutofit/>
          </a:bodyPr>
          <a:lstStyle>
            <a:lvl1pPr algn="ctr">
              <a:defRPr sz="2000" b="1" baseline="0">
                <a:solidFill>
                  <a:schemeClr val="tx1">
                    <a:lumMod val="50000"/>
                    <a:lumOff val="50000"/>
                  </a:schemeClr>
                </a:solidFill>
              </a:defRPr>
            </a:lvl1pPr>
          </a:lstStyle>
          <a:p>
            <a:r>
              <a:rPr lang="en-US" dirty="0" smtClean="0"/>
              <a:t>Click To Edit Master Title Style</a:t>
            </a:r>
            <a:endParaRPr lang="en-US" dirty="0"/>
          </a:p>
        </p:txBody>
      </p:sp>
      <p:sp>
        <p:nvSpPr>
          <p:cNvPr id="19" name="Text Placeholder 3"/>
          <p:cNvSpPr>
            <a:spLocks noGrp="1"/>
          </p:cNvSpPr>
          <p:nvPr>
            <p:ph type="body" sz="half" idx="2" hasCustomPrompt="1"/>
          </p:nvPr>
        </p:nvSpPr>
        <p:spPr>
          <a:xfrm>
            <a:off x="2514600" y="1207369"/>
            <a:ext cx="4114800" cy="200746"/>
          </a:xfrm>
          <a:prstGeom prst="rect">
            <a:avLst/>
          </a:prstGeom>
        </p:spPr>
        <p:txBody>
          <a:bodyPr wrap="none" lIns="0" tIns="0" rIns="0" bIns="0" anchor="ctr">
            <a:noAutofit/>
          </a:bodyPr>
          <a:lstStyle>
            <a:lvl1pPr marL="0" indent="0" algn="ctr">
              <a:buNone/>
              <a:defRPr sz="1100" b="1"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Subtext Goes Here</a:t>
            </a:r>
          </a:p>
        </p:txBody>
      </p:sp>
      <p:sp>
        <p:nvSpPr>
          <p:cNvPr id="20" name="Round Same Side Corner Rectangle 19"/>
          <p:cNvSpPr/>
          <p:nvPr userDrawn="1"/>
        </p:nvSpPr>
        <p:spPr>
          <a:xfrm rot="16200000" flipH="1">
            <a:off x="8798358" y="6158190"/>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21" name="Slide Number Placeholder 4"/>
          <p:cNvSpPr>
            <a:spLocks noGrp="1"/>
          </p:cNvSpPr>
          <p:nvPr>
            <p:ph type="sldNum" sz="quarter" idx="12"/>
          </p:nvPr>
        </p:nvSpPr>
        <p:spPr>
          <a:xfrm>
            <a:off x="8746831" y="6215797"/>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grpSp>
        <p:nvGrpSpPr>
          <p:cNvPr id="22" name="Group 300"/>
          <p:cNvGrpSpPr/>
          <p:nvPr userDrawn="1"/>
        </p:nvGrpSpPr>
        <p:grpSpPr>
          <a:xfrm>
            <a:off x="747228" y="2362200"/>
            <a:ext cx="3882522" cy="2030568"/>
            <a:chOff x="2844800" y="1304396"/>
            <a:chExt cx="2803525" cy="1466250"/>
          </a:xfrm>
        </p:grpSpPr>
        <p:grpSp>
          <p:nvGrpSpPr>
            <p:cNvPr id="23" name="Group 44"/>
            <p:cNvGrpSpPr/>
            <p:nvPr/>
          </p:nvGrpSpPr>
          <p:grpSpPr>
            <a:xfrm>
              <a:off x="3209925" y="1304396"/>
              <a:ext cx="2073275" cy="1397000"/>
              <a:chOff x="4843457" y="992546"/>
              <a:chExt cx="2073275" cy="1397000"/>
            </a:xfrm>
          </p:grpSpPr>
          <p:sp>
            <p:nvSpPr>
              <p:cNvPr id="28"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chemeClr val="tx1">
                  <a:lumMod val="75000"/>
                  <a:lumOff val="25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31" name="Rectangle 13"/>
              <p:cNvSpPr>
                <a:spLocks noChangeArrowheads="1"/>
              </p:cNvSpPr>
              <p:nvPr/>
            </p:nvSpPr>
            <p:spPr bwMode="auto">
              <a:xfrm>
                <a:off x="4926007" y="1068746"/>
                <a:ext cx="1914525" cy="1181100"/>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32"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grpSp>
        <p:grpSp>
          <p:nvGrpSpPr>
            <p:cNvPr id="24" name="Group 43"/>
            <p:cNvGrpSpPr/>
            <p:nvPr/>
          </p:nvGrpSpPr>
          <p:grpSpPr>
            <a:xfrm>
              <a:off x="2844800" y="2648409"/>
              <a:ext cx="2803525" cy="122237"/>
              <a:chOff x="4462463" y="2425701"/>
              <a:chExt cx="2803525" cy="122237"/>
            </a:xfrm>
          </p:grpSpPr>
          <p:sp>
            <p:nvSpPr>
              <p:cNvPr id="25"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26"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sp>
            <p:nvSpPr>
              <p:cNvPr id="27"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defTabSz="1031626" fontAlgn="auto">
                  <a:spcBef>
                    <a:spcPts val="0"/>
                  </a:spcBef>
                  <a:spcAft>
                    <a:spcPts val="0"/>
                  </a:spcAft>
                </a:pPr>
                <a:endParaRPr lang="en-US" b="0" dirty="0">
                  <a:solidFill>
                    <a:srgbClr val="262626"/>
                  </a:solidFill>
                  <a:latin typeface="Roboto Condensed"/>
                </a:endParaRPr>
              </a:p>
            </p:txBody>
          </p:sp>
        </p:grpSp>
      </p:grpSp>
      <p:sp>
        <p:nvSpPr>
          <p:cNvPr id="33" name="Picture Placeholder 7"/>
          <p:cNvSpPr>
            <a:spLocks noGrp="1"/>
          </p:cNvSpPr>
          <p:nvPr>
            <p:ph type="pic" sz="quarter" idx="10" hasCustomPrompt="1"/>
          </p:nvPr>
        </p:nvSpPr>
        <p:spPr>
          <a:xfrm>
            <a:off x="1367200" y="2467728"/>
            <a:ext cx="2651372" cy="1635672"/>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19486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fade">
                                      <p:cBhvr>
                                        <p:cTn id="11" dur="500"/>
                                        <p:tgtEl>
                                          <p:spTgt spid="19">
                                            <p:txEl>
                                              <p:pRg st="0" end="0"/>
                                            </p:txEl>
                                          </p:spTgt>
                                        </p:tgtEl>
                                      </p:cBhvr>
                                    </p:animEffect>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down)">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3" grpId="0"/>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Free Blank With Footer">
    <p:spTree>
      <p:nvGrpSpPr>
        <p:cNvPr id="1" name=""/>
        <p:cNvGrpSpPr/>
        <p:nvPr/>
      </p:nvGrpSpPr>
      <p:grpSpPr>
        <a:xfrm>
          <a:off x="0" y="0"/>
          <a:ext cx="0" cy="0"/>
          <a:chOff x="0" y="0"/>
          <a:chExt cx="0" cy="0"/>
        </a:xfrm>
      </p:grpSpPr>
      <p:sp>
        <p:nvSpPr>
          <p:cNvPr id="5" name="Round Same Side Corner Rectangle 4"/>
          <p:cNvSpPr/>
          <p:nvPr userDrawn="1"/>
        </p:nvSpPr>
        <p:spPr>
          <a:xfrm rot="16200000" flipH="1">
            <a:off x="8798358" y="6283758"/>
            <a:ext cx="288035" cy="403249"/>
          </a:xfrm>
          <a:prstGeom prst="round2Same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1626" fontAlgn="auto">
              <a:spcBef>
                <a:spcPts val="0"/>
              </a:spcBef>
              <a:spcAft>
                <a:spcPts val="0"/>
              </a:spcAft>
            </a:pPr>
            <a:endParaRPr lang="en-US" b="0" dirty="0">
              <a:solidFill>
                <a:srgbClr val="262626">
                  <a:lumMod val="50000"/>
                  <a:lumOff val="50000"/>
                </a:srgbClr>
              </a:solidFill>
            </a:endParaRPr>
          </a:p>
        </p:txBody>
      </p:sp>
      <p:sp>
        <p:nvSpPr>
          <p:cNvPr id="6" name="Slide Number Placeholder 4"/>
          <p:cNvSpPr>
            <a:spLocks noGrp="1"/>
          </p:cNvSpPr>
          <p:nvPr>
            <p:ph type="sldNum" sz="quarter" idx="12"/>
          </p:nvPr>
        </p:nvSpPr>
        <p:spPr>
          <a:xfrm>
            <a:off x="8746831" y="6341365"/>
            <a:ext cx="381001" cy="274637"/>
          </a:xfrm>
          <a:prstGeom prst="rect">
            <a:avLst/>
          </a:prstGeom>
        </p:spPr>
        <p:txBody>
          <a:bodyPr anchor="ctr"/>
          <a:lstStyle>
            <a:lvl1pPr algn="ctr">
              <a:defRPr sz="900" b="1">
                <a:solidFill>
                  <a:schemeClr val="tx1">
                    <a:lumMod val="50000"/>
                    <a:lumOff val="50000"/>
                  </a:schemeClr>
                </a:solidFill>
              </a:defRPr>
            </a:lvl1pPr>
          </a:lstStyle>
          <a:p>
            <a:pPr defTabSz="1031626" fontAlgn="auto">
              <a:spcBef>
                <a:spcPts val="0"/>
              </a:spcBef>
              <a:spcAft>
                <a:spcPts val="0"/>
              </a:spcAft>
            </a:pPr>
            <a:fld id="{C136B7D2-B98C-44FD-8D04-7EC62A564975}" type="slidenum">
              <a:rPr lang="en-US" smtClean="0">
                <a:solidFill>
                  <a:srgbClr val="262626">
                    <a:lumMod val="50000"/>
                    <a:lumOff val="50000"/>
                  </a:srgbClr>
                </a:solidFill>
                <a:latin typeface="Roboto Condensed"/>
              </a:rPr>
              <a:pPr defTabSz="1031626" fontAlgn="auto">
                <a:spcBef>
                  <a:spcPts val="0"/>
                </a:spcBef>
                <a:spcAft>
                  <a:spcPts val="0"/>
                </a:spcAft>
              </a:pPr>
              <a:t>‹#›</a:t>
            </a:fld>
            <a:endParaRPr lang="en-US" dirty="0">
              <a:solidFill>
                <a:srgbClr val="262626">
                  <a:lumMod val="50000"/>
                  <a:lumOff val="50000"/>
                </a:srgbClr>
              </a:solidFill>
              <a:latin typeface="Roboto Condensed"/>
            </a:endParaRPr>
          </a:p>
        </p:txBody>
      </p:sp>
    </p:spTree>
    <p:extLst>
      <p:ext uri="{BB962C8B-B14F-4D97-AF65-F5344CB8AC3E}">
        <p14:creationId xmlns:p14="http://schemas.microsoft.com/office/powerpoint/2010/main" val="573345833"/>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Free 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30992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bg-BG" altLang="en-US" dirty="0"/>
          </a:p>
        </p:txBody>
      </p:sp>
      <p:sp>
        <p:nvSpPr>
          <p:cNvPr id="6" name="Footer Placeholder 5"/>
          <p:cNvSpPr>
            <a:spLocks noGrp="1"/>
          </p:cNvSpPr>
          <p:nvPr>
            <p:ph type="ftr" sz="quarter" idx="11"/>
          </p:nvPr>
        </p:nvSpPr>
        <p:spPr/>
        <p:txBody>
          <a:bodyPr/>
          <a:lstStyle/>
          <a:p>
            <a:pPr>
              <a:defRPr/>
            </a:pPr>
            <a:endParaRPr lang="bg-BG" altLang="en-US" dirty="0"/>
          </a:p>
        </p:txBody>
      </p:sp>
      <p:sp>
        <p:nvSpPr>
          <p:cNvPr id="7" name="Slide Number Placeholder 6"/>
          <p:cNvSpPr>
            <a:spLocks noGrp="1"/>
          </p:cNvSpPr>
          <p:nvPr>
            <p:ph type="sldNum" sz="quarter" idx="12"/>
          </p:nvPr>
        </p:nvSpPr>
        <p:spPr/>
        <p:txBody>
          <a:bodyPr/>
          <a:lstStyle/>
          <a:p>
            <a:pPr>
              <a:defRPr/>
            </a:pPr>
            <a:fld id="{06995D84-13F4-4AAE-8DEE-C410CA86F5C3}" type="slidenum">
              <a:rPr lang="bg-BG" altLang="en-US" smtClean="0"/>
              <a:pPr>
                <a:defRPr/>
              </a:pPr>
              <a:t>‹#›</a:t>
            </a:fld>
            <a:endParaRPr lang="bg-BG" altLang="en-US" dirty="0"/>
          </a:p>
        </p:txBody>
      </p:sp>
    </p:spTree>
    <p:extLst>
      <p:ext uri="{BB962C8B-B14F-4D97-AF65-F5344CB8AC3E}">
        <p14:creationId xmlns:p14="http://schemas.microsoft.com/office/powerpoint/2010/main" val="3767872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slideLayout" Target="../slideLayouts/slideLayout76.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42" Type="http://schemas.openxmlformats.org/officeDocument/2006/relationships/slideLayout" Target="../slideLayouts/slideLayout79.xml"/><Relationship Id="rId47" Type="http://schemas.openxmlformats.org/officeDocument/2006/relationships/slideLayout" Target="../slideLayouts/slideLayout84.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46" Type="http://schemas.openxmlformats.org/officeDocument/2006/relationships/slideLayout" Target="../slideLayouts/slideLayout83.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41" Type="http://schemas.openxmlformats.org/officeDocument/2006/relationships/slideLayout" Target="../slideLayouts/slideLayout78.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slideLayout" Target="../slideLayouts/slideLayout77.xml"/><Relationship Id="rId45" Type="http://schemas.openxmlformats.org/officeDocument/2006/relationships/slideLayout" Target="../slideLayouts/slideLayout82.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4" Type="http://schemas.openxmlformats.org/officeDocument/2006/relationships/slideLayout" Target="../slideLayouts/slideLayout81.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43" Type="http://schemas.openxmlformats.org/officeDocument/2006/relationships/slideLayout" Target="../slideLayouts/slideLayout80.xml"/><Relationship Id="rId48"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bg-BG" alt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bg-BG" alt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4244BAF-3D1B-4124-8DB7-E84C57AC1E38}" type="slidenum">
              <a:rPr lang="bg-BG" altLang="en-US" smtClean="0"/>
              <a:pPr>
                <a:defRPr/>
              </a:pPr>
              <a:t>‹#›</a:t>
            </a:fld>
            <a:endParaRPr lang="bg-BG" altLang="en-US" dirty="0"/>
          </a:p>
        </p:txBody>
      </p:sp>
    </p:spTree>
    <p:extLst>
      <p:ext uri="{BB962C8B-B14F-4D97-AF65-F5344CB8AC3E}">
        <p14:creationId xmlns:p14="http://schemas.microsoft.com/office/powerpoint/2010/main" val="16082527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4174" r:id="rId12"/>
    <p:sldLayoutId id="214748369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bg-BG" altLang="en-US" dirty="0">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4244BAF-3D1B-4124-8DB7-E84C57AC1E38}" type="slidenum">
              <a:rPr lang="bg-BG" altLang="en-US" smtClean="0">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297259973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bg-BG" smtClean="0"/>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smtClean="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
              </a:defRPr>
            </a:lvl1pPr>
          </a:lstStyle>
          <a:p>
            <a:pPr>
              <a:defRPr/>
            </a:pPr>
            <a:fld id="{1B909747-3C32-441C-82CF-7B62563DA700}" type="datetime1">
              <a:rPr lang="bg-BG" altLang="bg-BG">
                <a:solidFill>
                  <a:prstClr val="black">
                    <a:tint val="75000"/>
                  </a:prstClr>
                </a:solidFill>
              </a:rPr>
              <a:pPr>
                <a:defRPr/>
              </a:pPr>
              <a:t>13.11.2017 г.</a:t>
            </a:fld>
            <a:endParaRPr lang="bg-BG" alt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latin typeface=""/>
              </a:defRPr>
            </a:lvl1pPr>
          </a:lstStyle>
          <a:p>
            <a:pPr>
              <a:defRPr/>
            </a:pPr>
            <a:endParaRPr lang="bg-BG" alt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
              </a:defRPr>
            </a:lvl1pPr>
          </a:lstStyle>
          <a:p>
            <a:pPr>
              <a:defRPr/>
            </a:pPr>
            <a:fld id="{580B297D-DFD9-4CB9-9D92-CDEC3933D5CE}" type="slidenum">
              <a:rPr lang="bg-BG" altLang="en-US">
                <a:solidFill>
                  <a:prstClr val="black">
                    <a:tint val="75000"/>
                  </a:prstClr>
                </a:solidFill>
              </a:rPr>
              <a:pPr>
                <a:defRPr/>
              </a:pPr>
              <a:t>‹#›</a:t>
            </a:fld>
            <a:endParaRPr lang="bg-BG" altLang="en-US" dirty="0">
              <a:solidFill>
                <a:prstClr val="black">
                  <a:tint val="75000"/>
                </a:prstClr>
              </a:solidFill>
            </a:endParaRPr>
          </a:p>
        </p:txBody>
      </p:sp>
    </p:spTree>
    <p:extLst>
      <p:ext uri="{BB962C8B-B14F-4D97-AF65-F5344CB8AC3E}">
        <p14:creationId xmlns:p14="http://schemas.microsoft.com/office/powerpoint/2010/main" val="88820891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03752"/>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 id="2147484143" r:id="rId17"/>
    <p:sldLayoutId id="2147484144" r:id="rId18"/>
    <p:sldLayoutId id="2147484145" r:id="rId19"/>
    <p:sldLayoutId id="2147484146" r:id="rId20"/>
    <p:sldLayoutId id="2147484147" r:id="rId21"/>
    <p:sldLayoutId id="2147484148" r:id="rId22"/>
    <p:sldLayoutId id="2147484149" r:id="rId23"/>
    <p:sldLayoutId id="2147484150" r:id="rId24"/>
    <p:sldLayoutId id="2147484151" r:id="rId25"/>
    <p:sldLayoutId id="2147484152" r:id="rId26"/>
    <p:sldLayoutId id="2147484153" r:id="rId27"/>
    <p:sldLayoutId id="2147484154" r:id="rId28"/>
    <p:sldLayoutId id="2147484155" r:id="rId29"/>
    <p:sldLayoutId id="2147484156" r:id="rId30"/>
    <p:sldLayoutId id="2147484157" r:id="rId31"/>
    <p:sldLayoutId id="2147484158" r:id="rId32"/>
    <p:sldLayoutId id="2147484159" r:id="rId33"/>
    <p:sldLayoutId id="2147484160" r:id="rId34"/>
    <p:sldLayoutId id="2147484161" r:id="rId35"/>
    <p:sldLayoutId id="2147484162" r:id="rId36"/>
    <p:sldLayoutId id="2147484163" r:id="rId37"/>
    <p:sldLayoutId id="2147484164" r:id="rId38"/>
    <p:sldLayoutId id="2147484165" r:id="rId39"/>
    <p:sldLayoutId id="2147484166" r:id="rId40"/>
    <p:sldLayoutId id="2147484167" r:id="rId41"/>
    <p:sldLayoutId id="2147484168" r:id="rId42"/>
    <p:sldLayoutId id="2147484169" r:id="rId43"/>
    <p:sldLayoutId id="2147484170" r:id="rId44"/>
    <p:sldLayoutId id="2147484171" r:id="rId45"/>
    <p:sldLayoutId id="2147484172" r:id="rId46"/>
    <p:sldLayoutId id="2147484173" r:id="rId4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10.jpg"/><Relationship Id="rId5" Type="http://schemas.openxmlformats.org/officeDocument/2006/relationships/image" Target="../media/image2.gif"/><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2.xml"/><Relationship Id="rId7"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4.xml"/><Relationship Id="rId5" Type="http://schemas.openxmlformats.org/officeDocument/2006/relationships/image" Target="../media/image2.gif"/><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hemeOverride" Target="../theme/themeOverride7.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8.xml"/><Relationship Id="rId5" Type="http://schemas.openxmlformats.org/officeDocument/2006/relationships/image" Target="../media/image13.jpeg"/><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hemeOverride" Target="../theme/themeOverride10.xml"/><Relationship Id="rId5" Type="http://schemas.openxmlformats.org/officeDocument/2006/relationships/image" Target="../media/image15.png"/><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7.xml"/><Relationship Id="rId7" Type="http://schemas.openxmlformats.org/officeDocument/2006/relationships/image" Target="../media/image2.gif"/><Relationship Id="rId2" Type="http://schemas.openxmlformats.org/officeDocument/2006/relationships/slideLayout" Target="../slideLayouts/slideLayout7.xml"/><Relationship Id="rId1" Type="http://schemas.openxmlformats.org/officeDocument/2006/relationships/themeOverride" Target="../theme/themeOverride11.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hyperlink" Target="https://4.bp.blogspot.com/-0E-k8s36m9U/TzTg-jCDerI/AAAAAAAABW4/TsBXrVyGjmk/s1600/formula1.bmp"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hemeOverride" Target="../theme/themeOverride13.xml"/><Relationship Id="rId6" Type="http://schemas.openxmlformats.org/officeDocument/2006/relationships/image" Target="../media/image20.png"/><Relationship Id="rId5" Type="http://schemas.openxmlformats.org/officeDocument/2006/relationships/image" Target="../media/image2.gif"/><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4.pn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9.xml"/><Relationship Id="rId7" Type="http://schemas.openxmlformats.org/officeDocument/2006/relationships/chart" Target="../charts/chart1.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1613" y="260648"/>
            <a:ext cx="8474843" cy="912019"/>
            <a:chOff x="201613" y="260648"/>
            <a:chExt cx="8474843" cy="912019"/>
          </a:xfrm>
        </p:grpSpPr>
        <p:sp>
          <p:nvSpPr>
            <p:cNvPr id="2052" name="Rectangle 6"/>
            <p:cNvSpPr>
              <a:spLocks noChangeArrowheads="1"/>
            </p:cNvSpPr>
            <p:nvPr/>
          </p:nvSpPr>
          <p:spPr bwMode="auto">
            <a:xfrm>
              <a:off x="1170255" y="380391"/>
              <a:ext cx="4803816" cy="307777"/>
            </a:xfrm>
            <a:prstGeom prst="rect">
              <a:avLst/>
            </a:prstGeom>
            <a:noFill/>
            <a:ln w="9525">
              <a:noFill/>
              <a:miter lim="800000"/>
              <a:headEnd/>
              <a:tailEnd/>
            </a:ln>
          </p:spPr>
          <p:txBody>
            <a:bodyPr wrap="none" anchor="ctr">
              <a:spAutoFit/>
            </a:bodyPr>
            <a:lstStyle/>
            <a:p>
              <a:r>
                <a:rPr lang="bg-BG" altLang="en-US" sz="1400" dirty="0" smtClean="0">
                  <a:solidFill>
                    <a:schemeClr val="accent1">
                      <a:lumMod val="75000"/>
                    </a:schemeClr>
                  </a:solidFill>
                  <a:latin typeface="Times New Roman" pitchFamily="18" charset="0"/>
                </a:rPr>
                <a:t>КОМИСИЯ ЗА ЕНЕРГИЙНО И ВОДНО РЕГУЛИРАНЕ </a:t>
              </a:r>
              <a:endParaRPr lang="bg-BG" altLang="en-US" sz="1400" dirty="0">
                <a:solidFill>
                  <a:schemeClr val="accent1">
                    <a:lumMod val="75000"/>
                  </a:schemeClr>
                </a:solidFill>
                <a:latin typeface="Times New Roman" pitchFamily="18" charset="0"/>
              </a:endParaRPr>
            </a:p>
          </p:txBody>
        </p:sp>
        <p:sp>
          <p:nvSpPr>
            <p:cNvPr id="2053" name="Line 7"/>
            <p:cNvSpPr>
              <a:spLocks noChangeShapeType="1"/>
            </p:cNvSpPr>
            <p:nvPr/>
          </p:nvSpPr>
          <p:spPr bwMode="auto">
            <a:xfrm>
              <a:off x="1258889" y="692696"/>
              <a:ext cx="7417567" cy="0"/>
            </a:xfrm>
            <a:prstGeom prst="line">
              <a:avLst/>
            </a:prstGeom>
            <a:noFill/>
            <a:ln w="28575">
              <a:solidFill>
                <a:srgbClr val="003399"/>
              </a:solidFill>
              <a:round/>
              <a:headEnd/>
              <a:tailEnd/>
            </a:ln>
          </p:spPr>
          <p:txBody>
            <a:bodyPr/>
            <a:lstStyle/>
            <a:p>
              <a:endParaRPr lang="bg-BG"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613" y="260648"/>
              <a:ext cx="912019" cy="912019"/>
            </a:xfrm>
            <a:prstGeom prst="rect">
              <a:avLst/>
            </a:prstGeom>
          </p:spPr>
        </p:pic>
      </p:grpSp>
      <p:sp>
        <p:nvSpPr>
          <p:cNvPr id="2" name="Rectangle 1"/>
          <p:cNvSpPr/>
          <p:nvPr/>
        </p:nvSpPr>
        <p:spPr>
          <a:xfrm>
            <a:off x="1840085" y="879890"/>
            <a:ext cx="6664002" cy="1292662"/>
          </a:xfrm>
          <a:prstGeom prst="rect">
            <a:avLst/>
          </a:prstGeom>
        </p:spPr>
        <p:txBody>
          <a:bodyPr wrap="square">
            <a:spAutoFit/>
          </a:bodyPr>
          <a:lstStyle/>
          <a:p>
            <a:pPr algn="r"/>
            <a:r>
              <a:rPr lang="bg-BG" sz="2600" dirty="0" smtClean="0">
                <a:solidFill>
                  <a:schemeClr val="accent1">
                    <a:lumMod val="75000"/>
                  </a:schemeClr>
                </a:solidFill>
                <a:latin typeface="Times New Roman" pitchFamily="18" charset="0"/>
              </a:rPr>
              <a:t>Пакетът „Чиста енергия“ и предизвикателствата пред </a:t>
            </a:r>
          </a:p>
          <a:p>
            <a:pPr algn="r"/>
            <a:r>
              <a:rPr lang="bg-BG" sz="2600" dirty="0" smtClean="0">
                <a:solidFill>
                  <a:schemeClr val="accent1">
                    <a:lumMod val="75000"/>
                  </a:schemeClr>
                </a:solidFill>
                <a:latin typeface="Times New Roman" pitchFamily="18" charset="0"/>
              </a:rPr>
              <a:t>българската енергетика</a:t>
            </a:r>
          </a:p>
        </p:txBody>
      </p:sp>
      <p:sp>
        <p:nvSpPr>
          <p:cNvPr id="9" name="Rectangle 8"/>
          <p:cNvSpPr/>
          <p:nvPr/>
        </p:nvSpPr>
        <p:spPr>
          <a:xfrm>
            <a:off x="4787080" y="2340169"/>
            <a:ext cx="3737545" cy="584775"/>
          </a:xfrm>
          <a:prstGeom prst="rect">
            <a:avLst/>
          </a:prstGeom>
        </p:spPr>
        <p:txBody>
          <a:bodyPr wrap="square">
            <a:spAutoFit/>
          </a:bodyPr>
          <a:lstStyle/>
          <a:p>
            <a:pPr algn="r"/>
            <a:r>
              <a:rPr lang="ru-RU" sz="1600" dirty="0">
                <a:solidFill>
                  <a:schemeClr val="accent1">
                    <a:lumMod val="75000"/>
                  </a:schemeClr>
                </a:solidFill>
                <a:latin typeface="Times New Roman" pitchFamily="18" charset="0"/>
              </a:rPr>
              <a:t>Доц. д-р Иван Н. Иванов</a:t>
            </a:r>
          </a:p>
          <a:p>
            <a:pPr algn="r"/>
            <a:r>
              <a:rPr lang="bg-BG" sz="1600" dirty="0">
                <a:solidFill>
                  <a:schemeClr val="accent1">
                    <a:lumMod val="75000"/>
                  </a:schemeClr>
                </a:solidFill>
                <a:latin typeface="Times New Roman" pitchFamily="18" charset="0"/>
              </a:rPr>
              <a:t>Председател</a:t>
            </a:r>
            <a:r>
              <a:rPr lang="ru-RU" sz="1600" dirty="0">
                <a:solidFill>
                  <a:schemeClr val="accent1">
                    <a:lumMod val="75000"/>
                  </a:schemeClr>
                </a:solidFill>
                <a:latin typeface="Times New Roman" pitchFamily="18" charset="0"/>
              </a:rPr>
              <a:t> на КЕВР</a:t>
            </a:r>
          </a:p>
        </p:txBody>
      </p:sp>
      <p:sp>
        <p:nvSpPr>
          <p:cNvPr id="10" name="Rectangle 9"/>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1</a:t>
            </a:r>
            <a:r>
              <a:rPr lang="en-US" sz="1600" dirty="0" smtClean="0">
                <a:solidFill>
                  <a:schemeClr val="accent1">
                    <a:lumMod val="75000"/>
                  </a:schemeClr>
                </a:solidFill>
                <a:latin typeface="Times New Roman" pitchFamily="18" charset="0"/>
              </a:rPr>
              <a:t>4</a:t>
            </a:r>
            <a:r>
              <a:rPr lang="bg-BG" sz="1600" dirty="0" smtClean="0">
                <a:solidFill>
                  <a:schemeClr val="accent1">
                    <a:lumMod val="75000"/>
                  </a:schemeClr>
                </a:solidFill>
                <a:latin typeface="Times New Roman" pitchFamily="18" charset="0"/>
              </a:rPr>
              <a:t> ноември  2017 г.</a:t>
            </a:r>
            <a:endParaRPr lang="ru-RU" sz="1600" dirty="0">
              <a:solidFill>
                <a:schemeClr val="accent1">
                  <a:lumMod val="75000"/>
                </a:schemeClr>
              </a:solidFill>
              <a:latin typeface="Times New Roman" pitchFamily="18"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3632" y="2924944"/>
            <a:ext cx="7562824"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10" advTm="1686"/>
    </mc:Choice>
    <mc:Fallback xmlns="">
      <p:transition advTm="1686"/>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844886" y="6365004"/>
            <a:ext cx="2133600" cy="365125"/>
          </a:xfrm>
        </p:spPr>
        <p:txBody>
          <a:bodyPr/>
          <a:lstStyle/>
          <a:p>
            <a:pPr>
              <a:defRPr/>
            </a:pPr>
            <a:fld id="{37272A5F-4ADC-425F-9818-1A99276EA1D4}" type="slidenum">
              <a:rPr lang="bg-BG" altLang="en-US" smtClean="0">
                <a:solidFill>
                  <a:prstClr val="black">
                    <a:tint val="75000"/>
                  </a:prstClr>
                </a:solidFill>
              </a:rPr>
              <a:pPr>
                <a:defRPr/>
              </a:pPr>
              <a:t>10</a:t>
            </a:fld>
            <a:endParaRPr lang="bg-BG" altLang="en-US" dirty="0">
              <a:solidFill>
                <a:prstClr val="black">
                  <a:tint val="75000"/>
                </a:prstClr>
              </a:solidFill>
            </a:endParaRPr>
          </a:p>
        </p:txBody>
      </p:sp>
      <p:grpSp>
        <p:nvGrpSpPr>
          <p:cNvPr id="3" name="Group 2"/>
          <p:cNvGrpSpPr/>
          <p:nvPr/>
        </p:nvGrpSpPr>
        <p:grpSpPr>
          <a:xfrm>
            <a:off x="174899" y="0"/>
            <a:ext cx="8558747" cy="756937"/>
            <a:chOff x="128053" y="116631"/>
            <a:chExt cx="8558747" cy="909151"/>
          </a:xfrm>
        </p:grpSpPr>
        <p:sp>
          <p:nvSpPr>
            <p:cNvPr id="4" name="모서리가 둥근 직사각형 40"/>
            <p:cNvSpPr/>
            <p:nvPr/>
          </p:nvSpPr>
          <p:spPr>
            <a:xfrm>
              <a:off x="128053" y="116631"/>
              <a:ext cx="855874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 name="TextBox 4"/>
            <p:cNvSpPr txBox="1"/>
            <p:nvPr/>
          </p:nvSpPr>
          <p:spPr bwMode="auto">
            <a:xfrm>
              <a:off x="912456" y="268844"/>
              <a:ext cx="7774344" cy="554502"/>
            </a:xfrm>
            <a:prstGeom prst="rect">
              <a:avLst/>
            </a:prstGeom>
            <a:noFill/>
            <a:effectLst/>
          </p:spPr>
          <p:txBody>
            <a:bodyPr wrap="square">
              <a:spAutoFit/>
            </a:bodyPr>
            <a:lstStyle/>
            <a:p>
              <a:r>
                <a:rPr lang="bg-BG" sz="2400" dirty="0">
                  <a:latin typeface="Times New Roman" panose="02020603050405020304" pitchFamily="18" charset="0"/>
                  <a:cs typeface="Times New Roman" panose="02020603050405020304" pitchFamily="18" charset="0"/>
                </a:rPr>
                <a:t>Възобновяема или ядрена енергия</a:t>
              </a:r>
              <a:r>
                <a:rPr lang="bg-BG" sz="2400" dirty="0" smtClean="0">
                  <a:latin typeface="Times New Roman" panose="02020603050405020304" pitchFamily="18" charset="0"/>
                  <a:cs typeface="Times New Roman" panose="02020603050405020304" pitchFamily="18" charset="0"/>
                </a:rPr>
                <a:t>?</a:t>
              </a:r>
              <a:endParaRPr lang="bg-BG" sz="2400" dirty="0">
                <a:latin typeface="Times New Roman" panose="02020603050405020304" pitchFamily="18" charset="0"/>
                <a:cs typeface="Times New Roman" panose="02020603050405020304" pitchFamily="18" charset="0"/>
              </a:endParaRPr>
            </a:p>
          </p:txBody>
        </p:sp>
        <p:sp>
          <p:nvSpPr>
            <p:cNvPr id="6" name="타원 28"/>
            <p:cNvSpPr/>
            <p:nvPr/>
          </p:nvSpPr>
          <p:spPr>
            <a:xfrm>
              <a:off x="307731" y="268844"/>
              <a:ext cx="604725" cy="604723"/>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756938"/>
            <a:ext cx="4968552" cy="2477642"/>
          </a:xfrm>
          <a:prstGeom prst="rect">
            <a:avLst/>
          </a:prstGeom>
        </p:spPr>
      </p:pic>
      <p:grpSp>
        <p:nvGrpSpPr>
          <p:cNvPr id="9" name="Group 8"/>
          <p:cNvGrpSpPr/>
          <p:nvPr/>
        </p:nvGrpSpPr>
        <p:grpSpPr>
          <a:xfrm>
            <a:off x="179512" y="6305213"/>
            <a:ext cx="8827700" cy="480959"/>
            <a:chOff x="58595" y="6331781"/>
            <a:chExt cx="9007212" cy="480959"/>
          </a:xfrm>
        </p:grpSpPr>
        <p:sp>
          <p:nvSpPr>
            <p:cNvPr id="11"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12"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14"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endParaRPr lang="bg-BG" altLang="en-US" sz="1200" dirty="0">
                <a:solidFill>
                  <a:schemeClr val="bg1">
                    <a:lumMod val="50000"/>
                  </a:schemeClr>
                </a:solidFill>
              </a:endParaRPr>
            </a:p>
          </p:txBody>
        </p:sp>
      </p:grpSp>
      <p:sp>
        <p:nvSpPr>
          <p:cNvPr id="15" name="Rectangle 14"/>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1</a:t>
            </a:r>
            <a:r>
              <a:rPr lang="en-US" sz="1600" dirty="0" smtClean="0">
                <a:solidFill>
                  <a:schemeClr val="accent1">
                    <a:lumMod val="75000"/>
                  </a:schemeClr>
                </a:solidFill>
                <a:latin typeface="Times New Roman" pitchFamily="18" charset="0"/>
              </a:rPr>
              <a:t>4</a:t>
            </a:r>
            <a:r>
              <a:rPr lang="bg-BG" sz="1600" dirty="0" smtClean="0">
                <a:solidFill>
                  <a:schemeClr val="accent1">
                    <a:lumMod val="75000"/>
                  </a:schemeClr>
                </a:solidFill>
                <a:latin typeface="Times New Roman" pitchFamily="18" charset="0"/>
              </a:rPr>
              <a:t> ноември  2017 г.</a:t>
            </a:r>
            <a:endParaRPr lang="ru-RU" sz="1600" dirty="0">
              <a:solidFill>
                <a:schemeClr val="accent1">
                  <a:lumMod val="75000"/>
                </a:schemeClr>
              </a:solidFill>
              <a:latin typeface="Times New Roman" pitchFamily="18"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1115" y="2924944"/>
            <a:ext cx="7200800" cy="3789856"/>
          </a:xfrm>
          <a:prstGeom prst="rect">
            <a:avLst/>
          </a:prstGeom>
        </p:spPr>
      </p:pic>
    </p:spTree>
    <p:extLst>
      <p:ext uri="{BB962C8B-B14F-4D97-AF65-F5344CB8AC3E}">
        <p14:creationId xmlns:p14="http://schemas.microsoft.com/office/powerpoint/2010/main" val="10597566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p:cNvGraphicFramePr>
          <p:nvPr>
            <p:extLst>
              <p:ext uri="{D42A27DB-BD31-4B8C-83A1-F6EECF244321}">
                <p14:modId xmlns:p14="http://schemas.microsoft.com/office/powerpoint/2010/main" val="1336673582"/>
              </p:ext>
            </p:extLst>
          </p:nvPr>
        </p:nvGraphicFramePr>
        <p:xfrm>
          <a:off x="0" y="1556792"/>
          <a:ext cx="3203848" cy="31700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1168540472"/>
              </p:ext>
            </p:extLst>
          </p:nvPr>
        </p:nvGraphicFramePr>
        <p:xfrm>
          <a:off x="2891218" y="1412776"/>
          <a:ext cx="3126110" cy="3600400"/>
        </p:xfrm>
        <a:graphic>
          <a:graphicData uri="http://schemas.openxmlformats.org/drawingml/2006/chart">
            <c:chart xmlns:c="http://schemas.openxmlformats.org/drawingml/2006/chart" xmlns:r="http://schemas.openxmlformats.org/officeDocument/2006/relationships" r:id="rId4"/>
          </a:graphicData>
        </a:graphic>
      </p:graphicFrame>
      <p:grpSp>
        <p:nvGrpSpPr>
          <p:cNvPr id="6" name="Group 5"/>
          <p:cNvGrpSpPr/>
          <p:nvPr/>
        </p:nvGrpSpPr>
        <p:grpSpPr>
          <a:xfrm>
            <a:off x="174900" y="130165"/>
            <a:ext cx="8558747" cy="756937"/>
            <a:chOff x="128053" y="116631"/>
            <a:chExt cx="8558747" cy="909151"/>
          </a:xfrm>
        </p:grpSpPr>
        <p:sp>
          <p:nvSpPr>
            <p:cNvPr id="7" name="모서리가 둥근 직사각형 40"/>
            <p:cNvSpPr/>
            <p:nvPr/>
          </p:nvSpPr>
          <p:spPr>
            <a:xfrm>
              <a:off x="128053" y="116631"/>
              <a:ext cx="855874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TextBox 9"/>
            <p:cNvSpPr txBox="1"/>
            <p:nvPr/>
          </p:nvSpPr>
          <p:spPr bwMode="auto">
            <a:xfrm>
              <a:off x="912456" y="268844"/>
              <a:ext cx="7774344" cy="554502"/>
            </a:xfrm>
            <a:prstGeom prst="rect">
              <a:avLst/>
            </a:prstGeom>
            <a:noFill/>
            <a:effectLst/>
          </p:spPr>
          <p:txBody>
            <a:bodyPr wrap="square">
              <a:spAutoFit/>
            </a:bodyPr>
            <a:lstStyle/>
            <a:p>
              <a:r>
                <a:rPr lang="bg-BG" sz="2400" dirty="0">
                  <a:latin typeface="Times New Roman" panose="02020603050405020304" pitchFamily="18" charset="0"/>
                  <a:cs typeface="Times New Roman" panose="02020603050405020304" pitchFamily="18" charset="0"/>
                </a:rPr>
                <a:t>Възобновяема или ядрена енергия</a:t>
              </a:r>
              <a:r>
                <a:rPr lang="bg-BG" sz="2400" dirty="0" smtClean="0">
                  <a:latin typeface="Times New Roman" panose="02020603050405020304" pitchFamily="18" charset="0"/>
                  <a:cs typeface="Times New Roman" panose="02020603050405020304" pitchFamily="18" charset="0"/>
                </a:rPr>
                <a:t>?</a:t>
              </a:r>
              <a:endParaRPr lang="bg-BG" sz="2400" dirty="0">
                <a:latin typeface="Times New Roman" panose="02020603050405020304" pitchFamily="18" charset="0"/>
                <a:cs typeface="Times New Roman" panose="02020603050405020304" pitchFamily="18" charset="0"/>
              </a:endParaRPr>
            </a:p>
          </p:txBody>
        </p:sp>
        <p:sp>
          <p:nvSpPr>
            <p:cNvPr id="11" name="타원 28"/>
            <p:cNvSpPr/>
            <p:nvPr/>
          </p:nvSpPr>
          <p:spPr>
            <a:xfrm>
              <a:off x="307731" y="268844"/>
              <a:ext cx="604725" cy="604723"/>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grpSp>
        <p:nvGrpSpPr>
          <p:cNvPr id="12" name="Group 11"/>
          <p:cNvGrpSpPr/>
          <p:nvPr/>
        </p:nvGrpSpPr>
        <p:grpSpPr>
          <a:xfrm>
            <a:off x="-7980" y="6377056"/>
            <a:ext cx="9007212" cy="480959"/>
            <a:chOff x="58595" y="6331781"/>
            <a:chExt cx="9007212" cy="480959"/>
          </a:xfrm>
        </p:grpSpPr>
        <p:sp>
          <p:nvSpPr>
            <p:cNvPr id="13"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14"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16"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11</a:t>
              </a:fld>
              <a:endParaRPr lang="bg-BG" altLang="en-US" sz="1200" dirty="0">
                <a:solidFill>
                  <a:schemeClr val="bg1">
                    <a:lumMod val="50000"/>
                  </a:schemeClr>
                </a:solidFill>
              </a:endParaRPr>
            </a:p>
          </p:txBody>
        </p:sp>
      </p:grpSp>
      <p:sp>
        <p:nvSpPr>
          <p:cNvPr id="17" name="Rectangle 16"/>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1</a:t>
            </a:r>
            <a:r>
              <a:rPr lang="en-US" sz="1600" dirty="0" smtClean="0">
                <a:solidFill>
                  <a:schemeClr val="accent1">
                    <a:lumMod val="75000"/>
                  </a:schemeClr>
                </a:solidFill>
                <a:latin typeface="Times New Roman" pitchFamily="18" charset="0"/>
              </a:rPr>
              <a:t>4</a:t>
            </a:r>
            <a:r>
              <a:rPr lang="bg-BG" sz="1600" dirty="0" smtClean="0">
                <a:solidFill>
                  <a:schemeClr val="accent1">
                    <a:lumMod val="75000"/>
                  </a:schemeClr>
                </a:solidFill>
                <a:latin typeface="Times New Roman" pitchFamily="18" charset="0"/>
              </a:rPr>
              <a:t> ноември  2017 г.</a:t>
            </a:r>
            <a:endParaRPr lang="ru-RU" sz="1600" dirty="0">
              <a:solidFill>
                <a:schemeClr val="accent1">
                  <a:lumMod val="75000"/>
                </a:schemeClr>
              </a:solidFill>
              <a:latin typeface="Times New Roman" pitchFamily="18" charset="0"/>
            </a:endParaRPr>
          </a:p>
        </p:txBody>
      </p:sp>
      <p:graphicFrame>
        <p:nvGraphicFramePr>
          <p:cNvPr id="18" name="Chart 17"/>
          <p:cNvGraphicFramePr>
            <a:graphicFrameLocks/>
          </p:cNvGraphicFramePr>
          <p:nvPr>
            <p:extLst>
              <p:ext uri="{D42A27DB-BD31-4B8C-83A1-F6EECF244321}">
                <p14:modId xmlns:p14="http://schemas.microsoft.com/office/powerpoint/2010/main" val="639215086"/>
              </p:ext>
            </p:extLst>
          </p:nvPr>
        </p:nvGraphicFramePr>
        <p:xfrm>
          <a:off x="157036" y="980728"/>
          <a:ext cx="3528392" cy="309634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extLst>
              <p:ext uri="{D42A27DB-BD31-4B8C-83A1-F6EECF244321}">
                <p14:modId xmlns:p14="http://schemas.microsoft.com/office/powerpoint/2010/main" val="1182830773"/>
              </p:ext>
            </p:extLst>
          </p:nvPr>
        </p:nvGraphicFramePr>
        <p:xfrm>
          <a:off x="5436096" y="887102"/>
          <a:ext cx="3486150" cy="302433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Chart 19"/>
          <p:cNvGraphicFramePr>
            <a:graphicFrameLocks/>
          </p:cNvGraphicFramePr>
          <p:nvPr>
            <p:extLst>
              <p:ext uri="{D42A27DB-BD31-4B8C-83A1-F6EECF244321}">
                <p14:modId xmlns:p14="http://schemas.microsoft.com/office/powerpoint/2010/main" val="1844139684"/>
              </p:ext>
            </p:extLst>
          </p:nvPr>
        </p:nvGraphicFramePr>
        <p:xfrm>
          <a:off x="2954447" y="887102"/>
          <a:ext cx="3547943" cy="3114675"/>
        </p:xfrm>
        <a:graphic>
          <a:graphicData uri="http://schemas.openxmlformats.org/drawingml/2006/chart">
            <c:chart xmlns:c="http://schemas.openxmlformats.org/drawingml/2006/chart" xmlns:r="http://schemas.openxmlformats.org/officeDocument/2006/relationships" r:id="rId8"/>
          </a:graphicData>
        </a:graphic>
      </p:graphicFrame>
      <p:sp>
        <p:nvSpPr>
          <p:cNvPr id="2" name="TextBox 1"/>
          <p:cNvSpPr txBox="1"/>
          <p:nvPr/>
        </p:nvSpPr>
        <p:spPr>
          <a:xfrm>
            <a:off x="1043608" y="5402252"/>
            <a:ext cx="3802867" cy="400110"/>
          </a:xfrm>
          <a:prstGeom prst="rect">
            <a:avLst/>
          </a:prstGeom>
          <a:noFill/>
        </p:spPr>
        <p:txBody>
          <a:bodyPr wrap="square" rtlCol="0">
            <a:spAutoFit/>
          </a:bodyPr>
          <a:lstStyle/>
          <a:p>
            <a:r>
              <a:rPr lang="bg-BG" sz="1800" dirty="0" smtClean="0">
                <a:solidFill>
                  <a:srgbClr val="0070C0"/>
                </a:solidFill>
                <a:latin typeface="Times New Roman" panose="02020603050405020304" pitchFamily="18" charset="0"/>
                <a:cs typeface="Times New Roman" panose="02020603050405020304" pitchFamily="18" charset="0"/>
              </a:rPr>
              <a:t>2030</a:t>
            </a:r>
            <a:r>
              <a:rPr lang="bg-BG" dirty="0" smtClean="0">
                <a:latin typeface="Times New Roman" panose="02020603050405020304" pitchFamily="18" charset="0"/>
                <a:cs typeface="Times New Roman" panose="02020603050405020304" pitchFamily="18" charset="0"/>
              </a:rPr>
              <a:t>   </a:t>
            </a:r>
            <a:endParaRPr lang="bg-BG" dirty="0">
              <a:latin typeface="Times New Roman" panose="02020603050405020304" pitchFamily="18" charset="0"/>
              <a:cs typeface="Times New Roman" panose="02020603050405020304" pitchFamily="18" charset="0"/>
            </a:endParaRPr>
          </a:p>
        </p:txBody>
      </p:sp>
      <p:sp>
        <p:nvSpPr>
          <p:cNvPr id="3" name="Right Arrow 2"/>
          <p:cNvSpPr/>
          <p:nvPr/>
        </p:nvSpPr>
        <p:spPr>
          <a:xfrm>
            <a:off x="1737728" y="5433030"/>
            <a:ext cx="3108747" cy="317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4" name="TextBox 3"/>
          <p:cNvSpPr txBox="1"/>
          <p:nvPr/>
        </p:nvSpPr>
        <p:spPr>
          <a:xfrm>
            <a:off x="5796136" y="4725144"/>
            <a:ext cx="2824090" cy="615553"/>
          </a:xfrm>
          <a:prstGeom prst="rect">
            <a:avLst/>
          </a:prstGeom>
          <a:noFill/>
        </p:spPr>
        <p:txBody>
          <a:bodyPr wrap="square" rtlCol="0">
            <a:spAutoFit/>
          </a:bodyPr>
          <a:lstStyle/>
          <a:p>
            <a:pPr algn="ctr">
              <a:defRPr lang="bg-BG" sz="1600" b="1" i="0" u="none" strike="noStrike" kern="1200" baseline="0" dirty="0">
                <a:solidFill>
                  <a:srgbClr val="0070C0"/>
                </a:solidFill>
                <a:latin typeface="Times New Roman" panose="02020603050405020304" pitchFamily="18" charset="0"/>
                <a:ea typeface="+mn-ea"/>
                <a:cs typeface="Times New Roman" panose="02020603050405020304" pitchFamily="18" charset="0"/>
              </a:defRPr>
            </a:pPr>
            <a:r>
              <a:rPr lang="bg-BG" sz="1800" dirty="0">
                <a:solidFill>
                  <a:srgbClr val="0070C0"/>
                </a:solidFill>
                <a:latin typeface="Times New Roman" panose="02020603050405020304" pitchFamily="18" charset="0"/>
                <a:cs typeface="Times New Roman" panose="02020603050405020304" pitchFamily="18" charset="0"/>
              </a:rPr>
              <a:t>70 % </a:t>
            </a:r>
          </a:p>
          <a:p>
            <a:pPr algn="ctr">
              <a:defRPr lang="bg-BG" sz="1600" b="1" i="0" u="none" strike="noStrike" kern="1200" baseline="0" dirty="0">
                <a:solidFill>
                  <a:srgbClr val="0070C0"/>
                </a:solidFill>
                <a:latin typeface="Times New Roman" panose="02020603050405020304" pitchFamily="18" charset="0"/>
                <a:ea typeface="+mn-ea"/>
                <a:cs typeface="Times New Roman" panose="02020603050405020304" pitchFamily="18" charset="0"/>
              </a:defRPr>
            </a:pPr>
            <a:r>
              <a:rPr lang="bg-BG" sz="1600" dirty="0">
                <a:solidFill>
                  <a:srgbClr val="0070C0"/>
                </a:solidFill>
                <a:latin typeface="Times New Roman" panose="02020603050405020304" pitchFamily="18" charset="0"/>
                <a:cs typeface="Times New Roman" panose="02020603050405020304" pitchFamily="18" charset="0"/>
              </a:rPr>
              <a:t>Оптимистичен сценарий</a:t>
            </a:r>
          </a:p>
        </p:txBody>
      </p:sp>
      <p:sp>
        <p:nvSpPr>
          <p:cNvPr id="5" name="TextBox 4"/>
          <p:cNvSpPr txBox="1"/>
          <p:nvPr/>
        </p:nvSpPr>
        <p:spPr>
          <a:xfrm>
            <a:off x="5974071" y="5517232"/>
            <a:ext cx="2558369" cy="615553"/>
          </a:xfrm>
          <a:prstGeom prst="rect">
            <a:avLst/>
          </a:prstGeom>
          <a:noFill/>
        </p:spPr>
        <p:txBody>
          <a:bodyPr wrap="square" rtlCol="0">
            <a:spAutoFit/>
          </a:bodyPr>
          <a:lstStyle/>
          <a:p>
            <a:pPr algn="ctr">
              <a:defRPr lang="bg-BG" sz="1600" b="1" i="0" u="none" strike="noStrike" kern="1200" baseline="0" dirty="0">
                <a:solidFill>
                  <a:srgbClr val="0070C0"/>
                </a:solidFill>
                <a:latin typeface="Times New Roman" panose="02020603050405020304" pitchFamily="18" charset="0"/>
                <a:ea typeface="+mn-ea"/>
                <a:cs typeface="Times New Roman" panose="02020603050405020304" pitchFamily="18" charset="0"/>
              </a:defRPr>
            </a:pPr>
            <a:r>
              <a:rPr lang="bg-BG" sz="1800" dirty="0">
                <a:solidFill>
                  <a:srgbClr val="0070C0"/>
                </a:solidFill>
                <a:latin typeface="Times New Roman" panose="02020603050405020304" pitchFamily="18" charset="0"/>
                <a:cs typeface="Times New Roman" panose="02020603050405020304" pitchFamily="18" charset="0"/>
              </a:rPr>
              <a:t>50 %</a:t>
            </a:r>
          </a:p>
          <a:p>
            <a:pPr algn="ctr">
              <a:defRPr lang="bg-BG" sz="1600" b="1" i="0" u="none" strike="noStrike" kern="1200" baseline="0" dirty="0">
                <a:solidFill>
                  <a:srgbClr val="0070C0"/>
                </a:solidFill>
                <a:latin typeface="Times New Roman" panose="02020603050405020304" pitchFamily="18" charset="0"/>
                <a:ea typeface="+mn-ea"/>
                <a:cs typeface="Times New Roman" panose="02020603050405020304" pitchFamily="18" charset="0"/>
              </a:defRPr>
            </a:pPr>
            <a:r>
              <a:rPr lang="bg-BG" sz="1600" dirty="0">
                <a:solidFill>
                  <a:srgbClr val="0070C0"/>
                </a:solidFill>
                <a:latin typeface="Times New Roman" panose="02020603050405020304" pitchFamily="18" charset="0"/>
                <a:cs typeface="Times New Roman" panose="02020603050405020304" pitchFamily="18" charset="0"/>
              </a:rPr>
              <a:t>Нормален сценарий</a:t>
            </a:r>
          </a:p>
        </p:txBody>
      </p:sp>
      <p:sp>
        <p:nvSpPr>
          <p:cNvPr id="29" name="TextBox 28"/>
          <p:cNvSpPr txBox="1"/>
          <p:nvPr/>
        </p:nvSpPr>
        <p:spPr>
          <a:xfrm>
            <a:off x="2051720" y="5063698"/>
            <a:ext cx="2736304" cy="369332"/>
          </a:xfrm>
          <a:prstGeom prst="rect">
            <a:avLst/>
          </a:prstGeom>
          <a:noFill/>
        </p:spPr>
        <p:txBody>
          <a:bodyPr wrap="square" rtlCol="0">
            <a:spAutoFit/>
          </a:bodyPr>
          <a:lstStyle/>
          <a:p>
            <a:pPr algn="ctr">
              <a:defRPr lang="bg-BG" sz="1600" b="1" i="0" u="none" strike="noStrike" kern="1200" baseline="0" dirty="0">
                <a:solidFill>
                  <a:srgbClr val="0070C0"/>
                </a:solidFill>
                <a:latin typeface="Times New Roman" panose="02020603050405020304" pitchFamily="18" charset="0"/>
                <a:ea typeface="+mn-ea"/>
                <a:cs typeface="Times New Roman" panose="02020603050405020304" pitchFamily="18" charset="0"/>
              </a:defRPr>
            </a:pPr>
            <a:r>
              <a:rPr lang="bg-BG" sz="1800" dirty="0" smtClean="0">
                <a:solidFill>
                  <a:srgbClr val="0070C0"/>
                </a:solidFill>
                <a:latin typeface="Times New Roman" panose="02020603050405020304" pitchFamily="18" charset="0"/>
                <a:cs typeface="Times New Roman" panose="02020603050405020304" pitchFamily="18" charset="0"/>
              </a:rPr>
              <a:t>Ръст ВЕИ</a:t>
            </a:r>
            <a:r>
              <a:rPr lang="bg-BG" sz="1800" dirty="0">
                <a:solidFill>
                  <a:srgbClr val="0070C0"/>
                </a:solidFill>
                <a:latin typeface="Times New Roman" panose="02020603050405020304" pitchFamily="18" charset="0"/>
                <a:cs typeface="Times New Roman" panose="02020603050405020304" pitchFamily="18" charset="0"/>
              </a:rPr>
              <a:t> </a:t>
            </a:r>
            <a:r>
              <a:rPr lang="bg-BG" sz="1800" dirty="0" smtClean="0">
                <a:solidFill>
                  <a:srgbClr val="0070C0"/>
                </a:solidFill>
                <a:latin typeface="Times New Roman" panose="02020603050405020304" pitchFamily="18" charset="0"/>
                <a:cs typeface="Times New Roman" panose="02020603050405020304" pitchFamily="18" charset="0"/>
              </a:rPr>
              <a:t>в ЕС</a:t>
            </a:r>
            <a:endParaRPr lang="bg-BG" sz="1800" dirty="0">
              <a:solidFill>
                <a:srgbClr val="0070C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4932040" y="5402252"/>
            <a:ext cx="720080" cy="369332"/>
          </a:xfrm>
          <a:prstGeom prst="rect">
            <a:avLst/>
          </a:prstGeom>
          <a:noFill/>
        </p:spPr>
        <p:txBody>
          <a:bodyPr wrap="square" rtlCol="0">
            <a:spAutoFit/>
          </a:bodyPr>
          <a:lstStyle/>
          <a:p>
            <a:r>
              <a:rPr lang="bg-BG" sz="1800" dirty="0">
                <a:solidFill>
                  <a:srgbClr val="0070C0"/>
                </a:solidFill>
                <a:latin typeface="Times New Roman" panose="02020603050405020304" pitchFamily="18" charset="0"/>
                <a:cs typeface="Times New Roman" panose="02020603050405020304" pitchFamily="18" charset="0"/>
              </a:rPr>
              <a:t>2050</a:t>
            </a:r>
            <a:endParaRPr lang="en-US" sz="1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8501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grpSp>
        <p:nvGrpSpPr>
          <p:cNvPr id="2" name="Group 1"/>
          <p:cNvGrpSpPr/>
          <p:nvPr/>
        </p:nvGrpSpPr>
        <p:grpSpPr>
          <a:xfrm>
            <a:off x="174900" y="130165"/>
            <a:ext cx="8634829" cy="909151"/>
            <a:chOff x="128053" y="116631"/>
            <a:chExt cx="8634829" cy="909151"/>
          </a:xfrm>
        </p:grpSpPr>
        <p:sp>
          <p:nvSpPr>
            <p:cNvPr id="3" name="모서리가 둥근 직사각형 40"/>
            <p:cNvSpPr/>
            <p:nvPr/>
          </p:nvSpPr>
          <p:spPr>
            <a:xfrm>
              <a:off x="128053" y="116631"/>
              <a:ext cx="855874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TextBox 3"/>
            <p:cNvSpPr txBox="1"/>
            <p:nvPr/>
          </p:nvSpPr>
          <p:spPr bwMode="auto">
            <a:xfrm>
              <a:off x="961007" y="292245"/>
              <a:ext cx="7801875" cy="461665"/>
            </a:xfrm>
            <a:prstGeom prst="rect">
              <a:avLst/>
            </a:prstGeom>
            <a:noFill/>
            <a:effectLst/>
          </p:spPr>
          <p:txBody>
            <a:bodyPr wrap="square">
              <a:spAutoFit/>
            </a:bodyPr>
            <a:lstStyle/>
            <a:p>
              <a:r>
                <a:rPr lang="bg-BG" sz="2400" dirty="0" smtClean="0">
                  <a:latin typeface="Times New Roman" panose="02020603050405020304" pitchFamily="18" charset="0"/>
                  <a:cs typeface="Times New Roman" panose="02020603050405020304" pitchFamily="18" charset="0"/>
                </a:rPr>
                <a:t>Справедливи </a:t>
              </a:r>
              <a:r>
                <a:rPr lang="bg-BG" sz="2400" dirty="0">
                  <a:latin typeface="Times New Roman" panose="02020603050405020304" pitchFamily="18" charset="0"/>
                  <a:cs typeface="Times New Roman" panose="02020603050405020304" pitchFamily="18" charset="0"/>
                </a:rPr>
                <a:t>сделки за потребителите</a:t>
              </a:r>
            </a:p>
          </p:txBody>
        </p:sp>
        <p:sp>
          <p:nvSpPr>
            <p:cNvPr id="5" name="타원 28"/>
            <p:cNvSpPr/>
            <p:nvPr/>
          </p:nvSpPr>
          <p:spPr>
            <a:xfrm>
              <a:off x="307731" y="268844"/>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sp>
        <p:nvSpPr>
          <p:cNvPr id="6" name="TextBox 5"/>
          <p:cNvSpPr txBox="1"/>
          <p:nvPr/>
        </p:nvSpPr>
        <p:spPr>
          <a:xfrm>
            <a:off x="495075" y="1222690"/>
            <a:ext cx="8219256" cy="6555641"/>
          </a:xfrm>
          <a:prstGeom prst="rect">
            <a:avLst/>
          </a:prstGeom>
          <a:noFill/>
        </p:spPr>
        <p:txBody>
          <a:bodyPr wrap="square" rtlCol="0">
            <a:spAutoFit/>
          </a:bodyPr>
          <a:lstStyle/>
          <a:p>
            <a:pPr>
              <a:tabLst>
                <a:tab pos="1260475" algn="l"/>
              </a:tabLst>
            </a:pPr>
            <a:r>
              <a:rPr lang="bg-BG" dirty="0">
                <a:solidFill>
                  <a:srgbClr val="0070C0"/>
                </a:solidFill>
                <a:latin typeface="Times New Roman" panose="02020603050405020304" pitchFamily="18" charset="0"/>
                <a:cs typeface="Times New Roman" panose="02020603050405020304" pitchFamily="18" charset="0"/>
              </a:rPr>
              <a:t>Потребителите – в центъра на енергийния пазар</a:t>
            </a:r>
          </a:p>
          <a:p>
            <a:pPr>
              <a:tabLst>
                <a:tab pos="1260475" algn="l"/>
              </a:tabLst>
            </a:pPr>
            <a:r>
              <a:rPr lang="bg-BG" dirty="0">
                <a:solidFill>
                  <a:srgbClr val="0070C0"/>
                </a:solidFill>
                <a:latin typeface="Times New Roman" panose="02020603050405020304" pitchFamily="18" charset="0"/>
                <a:cs typeface="Times New Roman" panose="02020603050405020304" pitchFamily="18" charset="0"/>
              </a:rPr>
              <a:t>Премахване на неравнопоставеността спрямо енергийните компании, чрез:</a:t>
            </a:r>
          </a:p>
          <a:p>
            <a:pPr>
              <a:tabLst>
                <a:tab pos="1260475" algn="l"/>
              </a:tabLst>
            </a:pPr>
            <a:endParaRPr lang="bg-BG" dirty="0">
              <a:latin typeface="Times New Roman" panose="02020603050405020304" pitchFamily="18" charset="0"/>
              <a:cs typeface="Times New Roman" panose="02020603050405020304" pitchFamily="18" charset="0"/>
            </a:endParaRPr>
          </a:p>
          <a:p>
            <a:pPr>
              <a:tabLst>
                <a:tab pos="1260475" algn="l"/>
              </a:tabLst>
            </a:pPr>
            <a:endParaRPr lang="bg-BG" dirty="0" smtClean="0">
              <a:latin typeface="Times New Roman" panose="02020603050405020304" pitchFamily="18" charset="0"/>
              <a:cs typeface="Times New Roman" panose="02020603050405020304" pitchFamily="18" charset="0"/>
            </a:endParaRPr>
          </a:p>
          <a:p>
            <a:pPr>
              <a:tabLst>
                <a:tab pos="1260475" algn="l"/>
              </a:tabLst>
            </a:pPr>
            <a:endParaRPr lang="bg-BG" dirty="0"/>
          </a:p>
          <a:p>
            <a:pPr>
              <a:tabLst>
                <a:tab pos="1260475" algn="l"/>
              </a:tabLst>
            </a:pPr>
            <a:endParaRPr lang="bg-BG" dirty="0" smtClean="0">
              <a:latin typeface="Times New Roman" panose="02020603050405020304" pitchFamily="18" charset="0"/>
              <a:cs typeface="Times New Roman" panose="02020603050405020304" pitchFamily="18" charset="0"/>
            </a:endParaRPr>
          </a:p>
          <a:p>
            <a:pPr>
              <a:tabLst>
                <a:tab pos="1260475" algn="l"/>
              </a:tabLst>
            </a:pPr>
            <a:endParaRPr lang="en-GB"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AutoNum type="arabicPeriod"/>
              <a:tabLst>
                <a:tab pos="1260475" algn="l"/>
              </a:tabLst>
            </a:pPr>
            <a:r>
              <a:rPr lang="bg-BG" dirty="0" smtClean="0">
                <a:solidFill>
                  <a:srgbClr val="FF0000"/>
                </a:solidFill>
                <a:latin typeface="Times New Roman" panose="02020603050405020304" pitchFamily="18" charset="0"/>
                <a:cs typeface="Times New Roman" panose="02020603050405020304" pitchFamily="18" charset="0"/>
              </a:rPr>
              <a:t>До 2025 г. </a:t>
            </a:r>
            <a:r>
              <a:rPr lang="bg-BG" dirty="0" smtClean="0">
                <a:solidFill>
                  <a:srgbClr val="0070C0"/>
                </a:solidFill>
                <a:latin typeface="Times New Roman" panose="02020603050405020304" pitchFamily="18" charset="0"/>
                <a:cs typeface="Times New Roman" panose="02020603050405020304" pitchFamily="18" charset="0"/>
              </a:rPr>
              <a:t>- смяна </a:t>
            </a:r>
            <a:r>
              <a:rPr lang="bg-BG" dirty="0">
                <a:solidFill>
                  <a:srgbClr val="0070C0"/>
                </a:solidFill>
                <a:latin typeface="Times New Roman" panose="02020603050405020304" pitchFamily="18" charset="0"/>
                <a:cs typeface="Times New Roman" panose="02020603050405020304" pitchFamily="18" charset="0"/>
              </a:rPr>
              <a:t>на доставчик в рамките на 24 </a:t>
            </a:r>
            <a:r>
              <a:rPr lang="bg-BG" dirty="0" smtClean="0">
                <a:solidFill>
                  <a:srgbClr val="0070C0"/>
                </a:solidFill>
                <a:latin typeface="Times New Roman" panose="02020603050405020304" pitchFamily="18" charset="0"/>
                <a:cs typeface="Times New Roman" panose="02020603050405020304" pitchFamily="18" charset="0"/>
              </a:rPr>
              <a:t>часа</a:t>
            </a:r>
          </a:p>
          <a:p>
            <a:pPr marL="457200" indent="-457200">
              <a:buFont typeface="Wingdings" panose="05000000000000000000" pitchFamily="2" charset="2"/>
              <a:buAutoNum type="arabicPeriod"/>
              <a:tabLst>
                <a:tab pos="1260475" algn="l"/>
              </a:tabLst>
            </a:pPr>
            <a:endParaRPr lang="bg-BG" dirty="0">
              <a:solidFill>
                <a:srgbClr val="0070C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AutoNum type="arabicPeriod"/>
              <a:tabLst>
                <a:tab pos="1260475" algn="l"/>
              </a:tabLst>
            </a:pPr>
            <a:r>
              <a:rPr lang="bg-BG" dirty="0">
                <a:solidFill>
                  <a:srgbClr val="0070C0"/>
                </a:solidFill>
                <a:latin typeface="Times New Roman" panose="02020603050405020304" pitchFamily="18" charset="0"/>
                <a:cs typeface="Times New Roman" panose="02020603050405020304" pitchFamily="18" charset="0"/>
              </a:rPr>
              <a:t>П</a:t>
            </a:r>
            <a:r>
              <a:rPr lang="bg-BG" dirty="0" smtClean="0">
                <a:solidFill>
                  <a:srgbClr val="0070C0"/>
                </a:solidFill>
                <a:latin typeface="Times New Roman" panose="02020603050405020304" pitchFamily="18" charset="0"/>
                <a:cs typeface="Times New Roman" panose="02020603050405020304" pitchFamily="18" charset="0"/>
              </a:rPr>
              <a:t>о-добра </a:t>
            </a:r>
            <a:r>
              <a:rPr lang="bg-BG" dirty="0">
                <a:solidFill>
                  <a:srgbClr val="0070C0"/>
                </a:solidFill>
                <a:latin typeface="Times New Roman" panose="02020603050405020304" pitchFamily="18" charset="0"/>
                <a:cs typeface="Times New Roman" panose="02020603050405020304" pitchFamily="18" charset="0"/>
              </a:rPr>
              <a:t>информация за </a:t>
            </a:r>
            <a:r>
              <a:rPr lang="bg-BG" dirty="0" smtClean="0">
                <a:solidFill>
                  <a:srgbClr val="0070C0"/>
                </a:solidFill>
                <a:latin typeface="Times New Roman" panose="02020603050405020304" pitchFamily="18" charset="0"/>
                <a:cs typeface="Times New Roman" panose="02020603050405020304" pitchFamily="18" charset="0"/>
              </a:rPr>
              <a:t>енергопотреблението </a:t>
            </a:r>
            <a:r>
              <a:rPr lang="bg-BG" dirty="0">
                <a:solidFill>
                  <a:srgbClr val="0070C0"/>
                </a:solidFill>
                <a:latin typeface="Times New Roman" panose="02020603050405020304" pitchFamily="18" charset="0"/>
                <a:cs typeface="Times New Roman" panose="02020603050405020304" pitchFamily="18" charset="0"/>
              </a:rPr>
              <a:t>и съответните </a:t>
            </a:r>
            <a:r>
              <a:rPr lang="bg-BG" dirty="0" smtClean="0">
                <a:solidFill>
                  <a:srgbClr val="0070C0"/>
                </a:solidFill>
                <a:latin typeface="Times New Roman" panose="02020603050405020304" pitchFamily="18" charset="0"/>
                <a:cs typeface="Times New Roman" panose="02020603050405020304" pitchFamily="18" charset="0"/>
              </a:rPr>
              <a:t> разходи</a:t>
            </a:r>
            <a:endParaRPr lang="bg-BG" dirty="0" smtClean="0">
              <a:solidFill>
                <a:srgbClr val="0070C0"/>
              </a:solidFill>
            </a:endParaRPr>
          </a:p>
          <a:p>
            <a:pPr marL="457200" indent="-457200">
              <a:buFont typeface="Wingdings" panose="05000000000000000000" pitchFamily="2" charset="2"/>
              <a:buAutoNum type="arabicPeriod"/>
              <a:tabLst>
                <a:tab pos="1260475" algn="l"/>
              </a:tabLst>
            </a:pPr>
            <a:endParaRPr lang="bg-BG" dirty="0">
              <a:solidFill>
                <a:srgbClr val="0070C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AutoNum type="arabicPeriod"/>
              <a:tabLst>
                <a:tab pos="1260475" algn="l"/>
              </a:tabLst>
            </a:pPr>
            <a:r>
              <a:rPr lang="bg-BG" altLang="en-US" dirty="0">
                <a:solidFill>
                  <a:srgbClr val="0070C0"/>
                </a:solidFill>
                <a:latin typeface="Times New Roman" panose="02020603050405020304" pitchFamily="18" charset="0"/>
                <a:cs typeface="Times New Roman" panose="02020603050405020304" pitchFamily="18" charset="0"/>
              </a:rPr>
              <a:t>Ясни и лесни за разбиране данни във </a:t>
            </a:r>
            <a:r>
              <a:rPr lang="bg-BG" altLang="en-US" dirty="0" smtClean="0">
                <a:solidFill>
                  <a:srgbClr val="0070C0"/>
                </a:solidFill>
                <a:latin typeface="Times New Roman" panose="02020603050405020304" pitchFamily="18" charset="0"/>
                <a:cs typeface="Times New Roman" panose="02020603050405020304" pitchFamily="18" charset="0"/>
              </a:rPr>
              <a:t>фактурите</a:t>
            </a:r>
          </a:p>
          <a:p>
            <a:pPr marL="457200" indent="-457200">
              <a:buFont typeface="Wingdings" panose="05000000000000000000" pitchFamily="2" charset="2"/>
              <a:buAutoNum type="arabicPeriod"/>
              <a:tabLst>
                <a:tab pos="1260475" algn="l"/>
              </a:tabLst>
            </a:pPr>
            <a:endParaRPr lang="bg-BG" altLang="en-US" dirty="0" smtClean="0">
              <a:solidFill>
                <a:srgbClr val="0070C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AutoNum type="arabicPeriod"/>
              <a:tabLst>
                <a:tab pos="1260475" algn="l"/>
              </a:tabLst>
            </a:pPr>
            <a:r>
              <a:rPr lang="bg-BG" altLang="en-US" dirty="0" smtClean="0">
                <a:solidFill>
                  <a:srgbClr val="0070C0"/>
                </a:solidFill>
                <a:latin typeface="Times New Roman" panose="02020603050405020304" pitchFamily="18" charset="0"/>
                <a:cs typeface="Times New Roman" panose="02020603050405020304" pitchFamily="18" charset="0"/>
              </a:rPr>
              <a:t>Достъпни </a:t>
            </a:r>
            <a:r>
              <a:rPr lang="bg-BG" altLang="en-US" dirty="0">
                <a:solidFill>
                  <a:srgbClr val="0070C0"/>
                </a:solidFill>
                <a:latin typeface="Times New Roman" panose="02020603050405020304" pitchFamily="18" charset="0"/>
                <a:cs typeface="Times New Roman" panose="02020603050405020304" pitchFamily="18" charset="0"/>
              </a:rPr>
              <a:t>платформи за сравнение на </a:t>
            </a:r>
            <a:r>
              <a:rPr lang="bg-BG" altLang="en-US" dirty="0" smtClean="0">
                <a:solidFill>
                  <a:srgbClr val="0070C0"/>
                </a:solidFill>
                <a:latin typeface="Times New Roman" panose="02020603050405020304" pitchFamily="18" charset="0"/>
                <a:cs typeface="Times New Roman" panose="02020603050405020304" pitchFamily="18" charset="0"/>
              </a:rPr>
              <a:t>цени</a:t>
            </a:r>
          </a:p>
          <a:p>
            <a:pPr marL="457200" indent="-457200">
              <a:buFont typeface="Arial" panose="020B0604020202020204" pitchFamily="34" charset="0"/>
              <a:buAutoNum type="arabicPeriod"/>
            </a:pPr>
            <a:endParaRPr lang="bg-BG" dirty="0">
              <a:solidFill>
                <a:srgbClr val="0070C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AutoNum type="arabicPeriod"/>
            </a:pPr>
            <a:endParaRPr lang="bg-BG" dirty="0">
              <a:solidFill>
                <a:srgbClr val="0070C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AutoNum type="arabicPeriod"/>
            </a:pPr>
            <a:endParaRPr lang="bg-BG"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AutoNum type="arabicPeriod"/>
            </a:pPr>
            <a:endParaRPr lang="bg-BG"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AutoNum type="arabicPeriod"/>
            </a:pPr>
            <a:endParaRPr lang="bg-BG" dirty="0">
              <a:latin typeface="Times New Roman" panose="02020603050405020304" pitchFamily="18" charset="0"/>
              <a:cs typeface="Times New Roman" panose="02020603050405020304" pitchFamily="18" charset="0"/>
            </a:endParaRPr>
          </a:p>
        </p:txBody>
      </p:sp>
      <p:grpSp>
        <p:nvGrpSpPr>
          <p:cNvPr id="7" name="Group 6"/>
          <p:cNvGrpSpPr/>
          <p:nvPr/>
        </p:nvGrpSpPr>
        <p:grpSpPr>
          <a:xfrm>
            <a:off x="-7980" y="6377056"/>
            <a:ext cx="9007212" cy="480959"/>
            <a:chOff x="58595" y="6331781"/>
            <a:chExt cx="9007212" cy="480959"/>
          </a:xfrm>
        </p:grpSpPr>
        <p:sp>
          <p:nvSpPr>
            <p:cNvPr id="8"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9"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11"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12</a:t>
              </a:fld>
              <a:endParaRPr lang="bg-BG" altLang="en-US" sz="1200" dirty="0">
                <a:solidFill>
                  <a:schemeClr val="bg1">
                    <a:lumMod val="50000"/>
                  </a:schemeClr>
                </a:solidFill>
              </a:endParaRPr>
            </a:p>
          </p:txBody>
        </p:sp>
      </p:gr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9851" y="3211859"/>
            <a:ext cx="1295635" cy="1086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1475656" y="2361878"/>
            <a:ext cx="1584176" cy="338554"/>
          </a:xfrm>
          <a:prstGeom prst="rect">
            <a:avLst/>
          </a:prstGeom>
          <a:noFill/>
        </p:spPr>
        <p:txBody>
          <a:bodyPr wrap="square" rtlCol="0">
            <a:spAutoFit/>
          </a:bodyPr>
          <a:lstStyle/>
          <a:p>
            <a:r>
              <a:rPr lang="bg-BG" sz="1600" dirty="0">
                <a:solidFill>
                  <a:srgbClr val="0070C0"/>
                </a:solidFill>
                <a:latin typeface="Times New Roman" panose="02020603050405020304" pitchFamily="18" charset="0"/>
                <a:cs typeface="Times New Roman" panose="02020603050405020304" pitchFamily="18" charset="0"/>
              </a:rPr>
              <a:t>Потребители</a:t>
            </a:r>
          </a:p>
        </p:txBody>
      </p:sp>
      <p:sp>
        <p:nvSpPr>
          <p:cNvPr id="17" name="TextBox 16"/>
          <p:cNvSpPr txBox="1"/>
          <p:nvPr/>
        </p:nvSpPr>
        <p:spPr>
          <a:xfrm>
            <a:off x="5364089" y="2063532"/>
            <a:ext cx="1925170" cy="584775"/>
          </a:xfrm>
          <a:prstGeom prst="rect">
            <a:avLst/>
          </a:prstGeom>
          <a:noFill/>
        </p:spPr>
        <p:txBody>
          <a:bodyPr wrap="square" rtlCol="0">
            <a:spAutoFit/>
          </a:bodyPr>
          <a:lstStyle/>
          <a:p>
            <a:r>
              <a:rPr lang="bg-BG" sz="1600" dirty="0">
                <a:solidFill>
                  <a:srgbClr val="0070C0"/>
                </a:solidFill>
                <a:latin typeface="Times New Roman" panose="02020603050405020304" pitchFamily="18" charset="0"/>
                <a:cs typeface="Times New Roman" panose="02020603050405020304" pitchFamily="18" charset="0"/>
              </a:rPr>
              <a:t>Енергийни компании</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87824" y="2015278"/>
            <a:ext cx="2304256" cy="1726842"/>
          </a:xfrm>
          <a:prstGeom prst="rect">
            <a:avLst/>
          </a:prstGeom>
        </p:spPr>
      </p:pic>
      <p:sp>
        <p:nvSpPr>
          <p:cNvPr id="19" name="Rectangle 18"/>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1</a:t>
            </a:r>
            <a:r>
              <a:rPr lang="en-US" sz="1600" dirty="0" smtClean="0">
                <a:solidFill>
                  <a:schemeClr val="accent1">
                    <a:lumMod val="75000"/>
                  </a:schemeClr>
                </a:solidFill>
                <a:latin typeface="Times New Roman" pitchFamily="18" charset="0"/>
              </a:rPr>
              <a:t>4</a:t>
            </a:r>
            <a:r>
              <a:rPr lang="bg-BG" sz="1600" dirty="0" smtClean="0">
                <a:solidFill>
                  <a:schemeClr val="accent1">
                    <a:lumMod val="75000"/>
                  </a:schemeClr>
                </a:solidFill>
                <a:latin typeface="Times New Roman" pitchFamily="18" charset="0"/>
              </a:rPr>
              <a:t> ноември  2017 г.</a:t>
            </a:r>
            <a:endParaRPr lang="ru-RU" sz="1600"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269736174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grpSp>
        <p:nvGrpSpPr>
          <p:cNvPr id="3" name="Group 2"/>
          <p:cNvGrpSpPr/>
          <p:nvPr/>
        </p:nvGrpSpPr>
        <p:grpSpPr>
          <a:xfrm>
            <a:off x="58595" y="6331781"/>
            <a:ext cx="9007212" cy="480959"/>
            <a:chOff x="58595" y="6331781"/>
            <a:chExt cx="9007212" cy="480959"/>
          </a:xfrm>
        </p:grpSpPr>
        <p:sp>
          <p:nvSpPr>
            <p:cNvPr id="4"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5"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7"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13</a:t>
              </a:fld>
              <a:endParaRPr lang="bg-BG" altLang="en-US" sz="1200" dirty="0">
                <a:solidFill>
                  <a:schemeClr val="bg1">
                    <a:lumMod val="50000"/>
                  </a:schemeClr>
                </a:solidFill>
              </a:endParaRPr>
            </a:p>
          </p:txBody>
        </p:sp>
      </p:grpSp>
      <p:grpSp>
        <p:nvGrpSpPr>
          <p:cNvPr id="8" name="Group 7"/>
          <p:cNvGrpSpPr/>
          <p:nvPr/>
        </p:nvGrpSpPr>
        <p:grpSpPr>
          <a:xfrm>
            <a:off x="174900" y="130165"/>
            <a:ext cx="8586278" cy="909151"/>
            <a:chOff x="128053" y="116631"/>
            <a:chExt cx="8586278" cy="909151"/>
          </a:xfrm>
        </p:grpSpPr>
        <p:sp>
          <p:nvSpPr>
            <p:cNvPr id="9" name="모서리가 둥근 직사각형 40"/>
            <p:cNvSpPr/>
            <p:nvPr/>
          </p:nvSpPr>
          <p:spPr>
            <a:xfrm>
              <a:off x="128053" y="116631"/>
              <a:ext cx="855874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TextBox 9"/>
            <p:cNvSpPr txBox="1"/>
            <p:nvPr/>
          </p:nvSpPr>
          <p:spPr bwMode="auto">
            <a:xfrm>
              <a:off x="912456" y="194785"/>
              <a:ext cx="7801875" cy="830997"/>
            </a:xfrm>
            <a:prstGeom prst="rect">
              <a:avLst/>
            </a:prstGeom>
            <a:noFill/>
            <a:effectLst/>
          </p:spPr>
          <p:txBody>
            <a:bodyPr wrap="square">
              <a:spAutoFit/>
            </a:bodyPr>
            <a:lstStyle/>
            <a:p>
              <a:r>
                <a:rPr lang="bg-BG" sz="2400" dirty="0">
                  <a:latin typeface="Times New Roman" panose="02020603050405020304" pitchFamily="18" charset="0"/>
                  <a:cs typeface="Times New Roman" panose="02020603050405020304" pitchFamily="18" charset="0"/>
                </a:rPr>
                <a:t>Потребителите – активни участници на пазара за електрическа енергия </a:t>
              </a:r>
              <a:r>
                <a:rPr lang="en-US" sz="2400" dirty="0">
                  <a:latin typeface="Times New Roman" panose="02020603050405020304" pitchFamily="18" charset="0"/>
                  <a:cs typeface="Times New Roman" panose="02020603050405020304" pitchFamily="18" charset="0"/>
                </a:rPr>
                <a:t>(prosumers)</a:t>
              </a:r>
              <a:r>
                <a:rPr lang="bg-BG" sz="2400" dirty="0" smtClean="0">
                  <a:latin typeface="Times New Roman" panose="02020603050405020304" pitchFamily="18" charset="0"/>
                  <a:cs typeface="Times New Roman" panose="02020603050405020304" pitchFamily="18" charset="0"/>
                </a:rPr>
                <a:t>:</a:t>
              </a:r>
              <a:endParaRPr lang="bg-BG" sz="2400" dirty="0">
                <a:latin typeface="Times New Roman" panose="02020603050405020304" pitchFamily="18" charset="0"/>
                <a:cs typeface="Times New Roman" panose="02020603050405020304" pitchFamily="18" charset="0"/>
              </a:endParaRPr>
            </a:p>
          </p:txBody>
        </p:sp>
        <p:sp>
          <p:nvSpPr>
            <p:cNvPr id="11" name="타원 28"/>
            <p:cNvSpPr/>
            <p:nvPr/>
          </p:nvSpPr>
          <p:spPr>
            <a:xfrm>
              <a:off x="307731" y="268844"/>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sp>
        <p:nvSpPr>
          <p:cNvPr id="12" name="TextBox 11"/>
          <p:cNvSpPr txBox="1"/>
          <p:nvPr/>
        </p:nvSpPr>
        <p:spPr>
          <a:xfrm>
            <a:off x="354578" y="1556792"/>
            <a:ext cx="7721495" cy="3785652"/>
          </a:xfrm>
          <a:prstGeom prst="rect">
            <a:avLst/>
          </a:prstGeom>
          <a:noFill/>
        </p:spPr>
        <p:txBody>
          <a:bodyPr wrap="square" rtlCol="0">
            <a:spAutoFit/>
          </a:bodyPr>
          <a:lstStyle/>
          <a:p>
            <a:r>
              <a:rPr lang="bg-BG" dirty="0" smtClean="0">
                <a:solidFill>
                  <a:srgbClr val="0070C0"/>
                </a:solidFill>
                <a:latin typeface="Times New Roman" panose="02020603050405020304" pitchFamily="18" charset="0"/>
                <a:cs typeface="Times New Roman" panose="02020603050405020304" pitchFamily="18" charset="0"/>
              </a:rPr>
              <a:t>Да се създадат условия, които да позволят на потребителите:</a:t>
            </a:r>
          </a:p>
          <a:p>
            <a:pPr marL="342900" indent="-342900">
              <a:buFont typeface="Arial" panose="020B0604020202020204" pitchFamily="34" charset="0"/>
              <a:buChar char="•"/>
            </a:pPr>
            <a:endParaRPr lang="bg-BG" dirty="0">
              <a:solidFill>
                <a:srgbClr val="0070C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bg-BG" dirty="0" smtClean="0">
                <a:solidFill>
                  <a:srgbClr val="0070C0"/>
                </a:solidFill>
                <a:latin typeface="Times New Roman" panose="02020603050405020304" pitchFamily="18" charset="0"/>
                <a:cs typeface="Times New Roman" panose="02020603050405020304" pitchFamily="18" charset="0"/>
              </a:rPr>
              <a:t>Да произвеждат електрическа енергия от възобновяеми източници</a:t>
            </a:r>
          </a:p>
          <a:p>
            <a:pPr marL="342900" indent="-342900">
              <a:buFont typeface="Arial" panose="020B0604020202020204" pitchFamily="34" charset="0"/>
              <a:buChar char="•"/>
            </a:pPr>
            <a:endParaRPr lang="bg-BG" dirty="0" smtClean="0">
              <a:solidFill>
                <a:srgbClr val="0070C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bg-BG" dirty="0" smtClean="0">
                <a:solidFill>
                  <a:srgbClr val="0070C0"/>
                </a:solidFill>
                <a:latin typeface="Times New Roman" panose="02020603050405020304" pitchFamily="18" charset="0"/>
                <a:cs typeface="Times New Roman" panose="02020603050405020304" pitchFamily="18" charset="0"/>
              </a:rPr>
              <a:t>Да използват енергията за собствени нужди </a:t>
            </a:r>
          </a:p>
          <a:p>
            <a:pPr marL="342900" indent="-342900">
              <a:buFont typeface="Arial" panose="020B0604020202020204" pitchFamily="34" charset="0"/>
              <a:buChar char="•"/>
            </a:pPr>
            <a:endParaRPr lang="bg-BG" dirty="0" smtClean="0">
              <a:solidFill>
                <a:srgbClr val="0070C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bg-BG" dirty="0" smtClean="0">
                <a:solidFill>
                  <a:srgbClr val="0070C0"/>
                </a:solidFill>
                <a:latin typeface="Times New Roman" panose="02020603050405020304" pitchFamily="18" charset="0"/>
                <a:cs typeface="Times New Roman" panose="02020603050405020304" pitchFamily="18" charset="0"/>
              </a:rPr>
              <a:t>Да продават електрическата енергия</a:t>
            </a:r>
          </a:p>
          <a:p>
            <a:endParaRPr lang="bg-BG" dirty="0" smtClean="0">
              <a:solidFill>
                <a:srgbClr val="0070C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bg-BG" dirty="0" smtClean="0">
                <a:solidFill>
                  <a:srgbClr val="0070C0"/>
                </a:solidFill>
                <a:latin typeface="Times New Roman" panose="02020603050405020304" pitchFamily="18" charset="0"/>
                <a:cs typeface="Times New Roman" panose="02020603050405020304" pitchFamily="18" charset="0"/>
              </a:rPr>
              <a:t>Да се организират в </a:t>
            </a:r>
            <a:r>
              <a:rPr lang="en-US" dirty="0" smtClean="0">
                <a:solidFill>
                  <a:srgbClr val="0070C0"/>
                </a:solidFill>
                <a:latin typeface="Times New Roman" panose="02020603050405020304" pitchFamily="18" charset="0"/>
                <a:cs typeface="Times New Roman" panose="02020603050405020304" pitchFamily="18" charset="0"/>
              </a:rPr>
              <a:t> </a:t>
            </a:r>
            <a:r>
              <a:rPr lang="bg-BG" dirty="0" smtClean="0">
                <a:solidFill>
                  <a:srgbClr val="0070C0"/>
                </a:solidFill>
                <a:latin typeface="Times New Roman" panose="02020603050405020304" pitchFamily="18" charset="0"/>
                <a:cs typeface="Times New Roman" panose="02020603050405020304" pitchFamily="18" charset="0"/>
              </a:rPr>
              <a:t>енергийни </a:t>
            </a:r>
            <a:endParaRPr lang="en-US" dirty="0" smtClean="0">
              <a:solidFill>
                <a:srgbClr val="0070C0"/>
              </a:solidFill>
              <a:latin typeface="Times New Roman" panose="02020603050405020304" pitchFamily="18" charset="0"/>
              <a:cs typeface="Times New Roman" panose="02020603050405020304" pitchFamily="18" charset="0"/>
            </a:endParaRPr>
          </a:p>
          <a:p>
            <a:r>
              <a:rPr lang="bg-BG" dirty="0" smtClean="0">
                <a:solidFill>
                  <a:srgbClr val="0070C0"/>
                </a:solidFill>
                <a:latin typeface="Times New Roman" panose="02020603050405020304" pitchFamily="18" charset="0"/>
                <a:cs typeface="Times New Roman" panose="02020603050405020304" pitchFamily="18" charset="0"/>
              </a:rPr>
              <a:t>кооперативи</a:t>
            </a:r>
          </a:p>
          <a:p>
            <a:endParaRPr lang="bg-BG" dirty="0" smtClean="0"/>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2" y="3877796"/>
            <a:ext cx="3322713" cy="2140937"/>
          </a:xfrm>
          <a:prstGeom prst="rect">
            <a:avLst/>
          </a:prstGeom>
        </p:spPr>
      </p:pic>
      <p:sp>
        <p:nvSpPr>
          <p:cNvPr id="14" name="Rectangle 13"/>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1</a:t>
            </a:r>
            <a:r>
              <a:rPr lang="en-US" sz="1600" dirty="0" smtClean="0">
                <a:solidFill>
                  <a:schemeClr val="accent1">
                    <a:lumMod val="75000"/>
                  </a:schemeClr>
                </a:solidFill>
                <a:latin typeface="Times New Roman" pitchFamily="18" charset="0"/>
              </a:rPr>
              <a:t>4</a:t>
            </a:r>
            <a:r>
              <a:rPr lang="bg-BG" sz="1600" dirty="0" smtClean="0">
                <a:solidFill>
                  <a:schemeClr val="accent1">
                    <a:lumMod val="75000"/>
                  </a:schemeClr>
                </a:solidFill>
                <a:latin typeface="Times New Roman" pitchFamily="18" charset="0"/>
              </a:rPr>
              <a:t> ноември  2017 г.</a:t>
            </a:r>
            <a:endParaRPr lang="ru-RU" sz="1600"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30291747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539552" y="1412776"/>
            <a:ext cx="7952817" cy="4308872"/>
          </a:xfrm>
          <a:prstGeom prst="rect">
            <a:avLst/>
          </a:prstGeom>
        </p:spPr>
        <p:txBody>
          <a:bodyPr wrap="square">
            <a:spAutoFit/>
          </a:bodyPr>
          <a:lstStyle/>
          <a:p>
            <a:r>
              <a:rPr lang="en-GB" sz="1400" dirty="0">
                <a:latin typeface="Times New Roman" panose="02020603050405020304" pitchFamily="18" charset="0"/>
                <a:cs typeface="Times New Roman" panose="02020603050405020304" pitchFamily="18" charset="0"/>
              </a:rPr>
              <a:t> </a:t>
            </a:r>
            <a:endParaRPr lang="bg-BG" sz="1400" dirty="0" smtClean="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bg-BG" dirty="0">
                <a:solidFill>
                  <a:srgbClr val="0070C0"/>
                </a:solidFill>
                <a:latin typeface="Times New Roman" panose="02020603050405020304" pitchFamily="18" charset="0"/>
                <a:cs typeface="Times New Roman" panose="02020603050405020304" pitchFamily="18" charset="0"/>
              </a:rPr>
              <a:t>да </a:t>
            </a:r>
            <a:r>
              <a:rPr lang="de-AT" dirty="0">
                <a:solidFill>
                  <a:srgbClr val="0070C0"/>
                </a:solidFill>
                <a:latin typeface="Times New Roman" panose="02020603050405020304" pitchFamily="18" charset="0"/>
                <a:cs typeface="Times New Roman" panose="02020603050405020304" pitchFamily="18" charset="0"/>
              </a:rPr>
              <a:t>изпълнява</a:t>
            </a:r>
            <a:r>
              <a:rPr lang="bg-BG" dirty="0">
                <a:solidFill>
                  <a:srgbClr val="0070C0"/>
                </a:solidFill>
                <a:latin typeface="Times New Roman" panose="02020603050405020304" pitchFamily="18" charset="0"/>
                <a:cs typeface="Times New Roman" panose="02020603050405020304" pitchFamily="18" charset="0"/>
              </a:rPr>
              <a:t>т</a:t>
            </a:r>
            <a:r>
              <a:rPr lang="de-AT" dirty="0">
                <a:solidFill>
                  <a:srgbClr val="0070C0"/>
                </a:solidFill>
                <a:latin typeface="Times New Roman" panose="02020603050405020304" pitchFamily="18" charset="0"/>
                <a:cs typeface="Times New Roman" panose="02020603050405020304" pitchFamily="18" charset="0"/>
              </a:rPr>
              <a:t> задачи, свързани с </a:t>
            </a:r>
            <a:r>
              <a:rPr lang="bg-BG" dirty="0">
                <a:solidFill>
                  <a:srgbClr val="0070C0"/>
                </a:solidFill>
                <a:latin typeface="Times New Roman" panose="02020603050405020304" pitchFamily="18" charset="0"/>
                <a:cs typeface="Times New Roman" panose="02020603050405020304" pitchFamily="18" charset="0"/>
              </a:rPr>
              <a:t>гъвкавите източници на енергия (ВЕИ)</a:t>
            </a:r>
          </a:p>
          <a:p>
            <a:pPr marL="285750" lvl="0" indent="-285750">
              <a:buFont typeface="Arial" panose="020B0604020202020204" pitchFamily="34" charset="0"/>
              <a:buChar char="•"/>
            </a:pPr>
            <a:endParaRPr lang="bg-BG"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AT" dirty="0">
                <a:solidFill>
                  <a:srgbClr val="0070C0"/>
                </a:solidFill>
                <a:latin typeface="Times New Roman" panose="02020603050405020304" pitchFamily="18" charset="0"/>
                <a:cs typeface="Times New Roman" panose="02020603050405020304" pitchFamily="18" charset="0"/>
              </a:rPr>
              <a:t>да обменят информация за мрежата и </a:t>
            </a:r>
            <a:r>
              <a:rPr lang="bg-BG" dirty="0">
                <a:solidFill>
                  <a:srgbClr val="0070C0"/>
                </a:solidFill>
                <a:latin typeface="Times New Roman" panose="02020603050405020304" pitchFamily="18" charset="0"/>
                <a:cs typeface="Times New Roman" panose="02020603050405020304" pitchFamily="18" charset="0"/>
              </a:rPr>
              <a:t>да се </a:t>
            </a:r>
            <a:r>
              <a:rPr lang="de-AT" dirty="0">
                <a:solidFill>
                  <a:srgbClr val="0070C0"/>
                </a:solidFill>
                <a:latin typeface="Times New Roman" panose="02020603050405020304" pitchFamily="18" charset="0"/>
                <a:cs typeface="Times New Roman" panose="02020603050405020304" pitchFamily="18" charset="0"/>
              </a:rPr>
              <a:t>координират с ОПС</a:t>
            </a:r>
            <a:endParaRPr lang="bg-BG"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bg-BG"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AT" dirty="0">
                <a:solidFill>
                  <a:srgbClr val="0070C0"/>
                </a:solidFill>
                <a:latin typeface="Times New Roman" panose="02020603050405020304" pitchFamily="18" charset="0"/>
                <a:cs typeface="Times New Roman" panose="02020603050405020304" pitchFamily="18" charset="0"/>
              </a:rPr>
              <a:t>да разработят планове за развитие </a:t>
            </a:r>
            <a:r>
              <a:rPr lang="de-AT" dirty="0" err="1">
                <a:solidFill>
                  <a:srgbClr val="0070C0"/>
                </a:solidFill>
                <a:latin typeface="Times New Roman" panose="02020603050405020304" pitchFamily="18" charset="0"/>
                <a:cs typeface="Times New Roman" panose="02020603050405020304" pitchFamily="18" charset="0"/>
              </a:rPr>
              <a:t>на</a:t>
            </a:r>
            <a:r>
              <a:rPr lang="de-AT" dirty="0">
                <a:solidFill>
                  <a:srgbClr val="0070C0"/>
                </a:solidFill>
                <a:latin typeface="Times New Roman" panose="02020603050405020304" pitchFamily="18" charset="0"/>
                <a:cs typeface="Times New Roman" panose="02020603050405020304" pitchFamily="18" charset="0"/>
              </a:rPr>
              <a:t> </a:t>
            </a:r>
            <a:r>
              <a:rPr lang="de-AT" dirty="0" err="1" smtClean="0">
                <a:solidFill>
                  <a:srgbClr val="0070C0"/>
                </a:solidFill>
                <a:latin typeface="Times New Roman" panose="02020603050405020304" pitchFamily="18" charset="0"/>
                <a:cs typeface="Times New Roman" panose="02020603050405020304" pitchFamily="18" charset="0"/>
              </a:rPr>
              <a:t>мрежат</a:t>
            </a:r>
            <a:r>
              <a:rPr lang="bg-BG" dirty="0" smtClean="0">
                <a:solidFill>
                  <a:srgbClr val="0070C0"/>
                </a:solidFill>
                <a:latin typeface="Times New Roman" panose="02020603050405020304" pitchFamily="18" charset="0"/>
                <a:cs typeface="Times New Roman" panose="02020603050405020304" pitchFamily="18" charset="0"/>
              </a:rPr>
              <a:t>а</a:t>
            </a:r>
            <a:endParaRPr lang="bg-BG"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bg-BG"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de-AT" dirty="0">
                <a:solidFill>
                  <a:srgbClr val="0070C0"/>
                </a:solidFill>
                <a:latin typeface="Times New Roman" panose="02020603050405020304" pitchFamily="18" charset="0"/>
                <a:cs typeface="Times New Roman" panose="02020603050405020304" pitchFamily="18" charset="0"/>
              </a:rPr>
              <a:t>да </a:t>
            </a:r>
            <a:r>
              <a:rPr lang="bg-BG" dirty="0">
                <a:solidFill>
                  <a:srgbClr val="0070C0"/>
                </a:solidFill>
                <a:latin typeface="Times New Roman" panose="02020603050405020304" pitchFamily="18" charset="0"/>
                <a:cs typeface="Times New Roman" panose="02020603050405020304" pitchFamily="18" charset="0"/>
              </a:rPr>
              <a:t>прилагат</a:t>
            </a:r>
            <a:r>
              <a:rPr lang="de-AT" dirty="0">
                <a:solidFill>
                  <a:srgbClr val="0070C0"/>
                </a:solidFill>
                <a:latin typeface="Times New Roman" panose="02020603050405020304" pitchFamily="18" charset="0"/>
                <a:cs typeface="Times New Roman" panose="02020603050405020304" pitchFamily="18" charset="0"/>
              </a:rPr>
              <a:t> </a:t>
            </a:r>
            <a:r>
              <a:rPr lang="bg-BG" dirty="0">
                <a:solidFill>
                  <a:srgbClr val="0070C0"/>
                </a:solidFill>
                <a:latin typeface="Times New Roman" panose="02020603050405020304" pitchFamily="18" charset="0"/>
                <a:cs typeface="Times New Roman" panose="02020603050405020304" pitchFamily="18" charset="0"/>
              </a:rPr>
              <a:t>иновативни</a:t>
            </a:r>
            <a:r>
              <a:rPr lang="de-AT" dirty="0">
                <a:solidFill>
                  <a:srgbClr val="0070C0"/>
                </a:solidFill>
                <a:latin typeface="Times New Roman" panose="02020603050405020304" pitchFamily="18" charset="0"/>
                <a:cs typeface="Times New Roman" panose="02020603050405020304" pitchFamily="18" charset="0"/>
              </a:rPr>
              <a:t> решения за управление на мрежата си</a:t>
            </a:r>
            <a:endParaRPr lang="bg-BG"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bg-BG"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g-BG" dirty="0">
                <a:solidFill>
                  <a:srgbClr val="0070C0"/>
                </a:solidFill>
                <a:latin typeface="Times New Roman" panose="02020603050405020304" pitchFamily="18" charset="0"/>
                <a:cs typeface="Times New Roman" panose="02020603050405020304" pitchFamily="18" charset="0"/>
              </a:rPr>
              <a:t>да участват в </a:t>
            </a:r>
            <a:r>
              <a:rPr lang="de-AT" dirty="0">
                <a:solidFill>
                  <a:srgbClr val="0070C0"/>
                </a:solidFill>
                <a:latin typeface="Times New Roman" panose="02020603050405020304" pitchFamily="18" charset="0"/>
                <a:cs typeface="Times New Roman" panose="02020603050405020304" pitchFamily="18" charset="0"/>
              </a:rPr>
              <a:t>създаването на </a:t>
            </a:r>
            <a:r>
              <a:rPr lang="bg-BG" dirty="0">
                <a:solidFill>
                  <a:srgbClr val="0070C0"/>
                </a:solidFill>
                <a:latin typeface="Times New Roman" panose="02020603050405020304" pitchFamily="18" charset="0"/>
                <a:cs typeface="Times New Roman" panose="02020603050405020304" pitchFamily="18" charset="0"/>
              </a:rPr>
              <a:t>общоевропейска структура на ОРС</a:t>
            </a:r>
          </a:p>
          <a:p>
            <a:pPr marL="285750" indent="-285750">
              <a:buFont typeface="Arial" panose="020B0604020202020204" pitchFamily="34" charset="0"/>
              <a:buChar char="•"/>
            </a:pPr>
            <a:endParaRPr lang="bg-BG"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g-BG" dirty="0">
                <a:solidFill>
                  <a:srgbClr val="0070C0"/>
                </a:solidFill>
                <a:latin typeface="Times New Roman" panose="02020603050405020304" pitchFamily="18" charset="0"/>
                <a:cs typeface="Times New Roman" panose="02020603050405020304" pitchFamily="18" charset="0"/>
              </a:rPr>
              <a:t>да са неутрални и необвързани</a:t>
            </a:r>
          </a:p>
          <a:p>
            <a:r>
              <a:rPr lang="en-US" dirty="0">
                <a:solidFill>
                  <a:srgbClr val="0070C0"/>
                </a:solidFill>
                <a:latin typeface="Times New Roman" panose="02020603050405020304" pitchFamily="18" charset="0"/>
                <a:cs typeface="Times New Roman" panose="02020603050405020304" pitchFamily="18" charset="0"/>
              </a:rPr>
              <a:t> </a:t>
            </a:r>
            <a:endParaRPr lang="bg-BG" dirty="0">
              <a:solidFill>
                <a:srgbClr val="0070C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174900" y="130165"/>
            <a:ext cx="8586278" cy="909151"/>
            <a:chOff x="128053" y="116631"/>
            <a:chExt cx="8586278" cy="909151"/>
          </a:xfrm>
        </p:grpSpPr>
        <p:sp>
          <p:nvSpPr>
            <p:cNvPr id="5" name="모서리가 둥근 직사각형 40"/>
            <p:cNvSpPr/>
            <p:nvPr/>
          </p:nvSpPr>
          <p:spPr>
            <a:xfrm>
              <a:off x="128053" y="116631"/>
              <a:ext cx="855874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p:cNvSpPr txBox="1"/>
            <p:nvPr/>
          </p:nvSpPr>
          <p:spPr bwMode="auto">
            <a:xfrm>
              <a:off x="912456" y="194785"/>
              <a:ext cx="7801875" cy="830997"/>
            </a:xfrm>
            <a:prstGeom prst="rect">
              <a:avLst/>
            </a:prstGeom>
            <a:noFill/>
            <a:effectLst/>
          </p:spPr>
          <p:txBody>
            <a:bodyPr wrap="square">
              <a:spAutoFit/>
            </a:bodyPr>
            <a:lstStyle/>
            <a:p>
              <a:r>
                <a:rPr lang="bg-BG" sz="2400" dirty="0">
                  <a:latin typeface="Times New Roman" panose="02020603050405020304" pitchFamily="18" charset="0"/>
                  <a:cs typeface="Times New Roman" panose="02020603050405020304" pitchFamily="18" charset="0"/>
                </a:rPr>
                <a:t>Нова роля на Операторите на разпределителни системи</a:t>
              </a:r>
            </a:p>
          </p:txBody>
        </p:sp>
        <p:sp>
          <p:nvSpPr>
            <p:cNvPr id="7" name="타원 28"/>
            <p:cNvSpPr/>
            <p:nvPr/>
          </p:nvSpPr>
          <p:spPr>
            <a:xfrm>
              <a:off x="307731" y="268844"/>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grpSp>
        <p:nvGrpSpPr>
          <p:cNvPr id="8" name="Group 7"/>
          <p:cNvGrpSpPr/>
          <p:nvPr/>
        </p:nvGrpSpPr>
        <p:grpSpPr>
          <a:xfrm>
            <a:off x="179512" y="6305213"/>
            <a:ext cx="8827700" cy="480959"/>
            <a:chOff x="58595" y="6331781"/>
            <a:chExt cx="9007212" cy="480959"/>
          </a:xfrm>
        </p:grpSpPr>
        <p:sp>
          <p:nvSpPr>
            <p:cNvPr id="9"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10"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12"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14</a:t>
              </a:fld>
              <a:endParaRPr lang="bg-BG" altLang="en-US" sz="1200" dirty="0">
                <a:solidFill>
                  <a:schemeClr val="bg1">
                    <a:lumMod val="50000"/>
                  </a:schemeClr>
                </a:solidFill>
              </a:endParaRPr>
            </a:p>
          </p:txBody>
        </p:sp>
      </p:grpSp>
      <p:sp>
        <p:nvSpPr>
          <p:cNvPr id="13" name="Rectangle 12"/>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1</a:t>
            </a:r>
            <a:r>
              <a:rPr lang="en-US" sz="1600" dirty="0" smtClean="0">
                <a:solidFill>
                  <a:schemeClr val="accent1">
                    <a:lumMod val="75000"/>
                  </a:schemeClr>
                </a:solidFill>
                <a:latin typeface="Times New Roman" pitchFamily="18" charset="0"/>
              </a:rPr>
              <a:t>4</a:t>
            </a:r>
            <a:r>
              <a:rPr lang="bg-BG" sz="1600" dirty="0" smtClean="0">
                <a:solidFill>
                  <a:schemeClr val="accent1">
                    <a:lumMod val="75000"/>
                  </a:schemeClr>
                </a:solidFill>
                <a:latin typeface="Times New Roman" pitchFamily="18" charset="0"/>
              </a:rPr>
              <a:t> ноември  2017 г.</a:t>
            </a:r>
            <a:endParaRPr lang="ru-RU" sz="1600"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34562190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74900" y="130165"/>
            <a:ext cx="8586278" cy="835731"/>
            <a:chOff x="128053" y="116631"/>
            <a:chExt cx="8586278" cy="1003790"/>
          </a:xfrm>
        </p:grpSpPr>
        <p:sp>
          <p:nvSpPr>
            <p:cNvPr id="5" name="모서리가 둥근 직사각형 40"/>
            <p:cNvSpPr/>
            <p:nvPr/>
          </p:nvSpPr>
          <p:spPr>
            <a:xfrm>
              <a:off x="128053" y="116631"/>
              <a:ext cx="855874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p:cNvSpPr txBox="1"/>
            <p:nvPr/>
          </p:nvSpPr>
          <p:spPr bwMode="auto">
            <a:xfrm>
              <a:off x="912456" y="122317"/>
              <a:ext cx="7801875" cy="998104"/>
            </a:xfrm>
            <a:prstGeom prst="rect">
              <a:avLst/>
            </a:prstGeom>
            <a:noFill/>
            <a:effectLst/>
          </p:spPr>
          <p:txBody>
            <a:bodyPr wrap="square">
              <a:spAutoFit/>
            </a:bodyPr>
            <a:lstStyle/>
            <a:p>
              <a:r>
                <a:rPr lang="bg-BG" sz="2400" dirty="0" smtClean="0">
                  <a:latin typeface="Times New Roman" panose="02020603050405020304" pitchFamily="18" charset="0"/>
                  <a:cs typeface="Times New Roman" panose="02020603050405020304" pitchFamily="18" charset="0"/>
                </a:rPr>
                <a:t>Механизъм за свързана Европа. Проекти от общ интерес </a:t>
              </a:r>
              <a:endParaRPr lang="bg-BG" sz="2400" dirty="0">
                <a:latin typeface="Times New Roman" panose="02020603050405020304" pitchFamily="18" charset="0"/>
                <a:cs typeface="Times New Roman" panose="02020603050405020304" pitchFamily="18" charset="0"/>
              </a:endParaRPr>
            </a:p>
          </p:txBody>
        </p:sp>
        <p:sp>
          <p:nvSpPr>
            <p:cNvPr id="7" name="타원 28"/>
            <p:cNvSpPr/>
            <p:nvPr/>
          </p:nvSpPr>
          <p:spPr>
            <a:xfrm>
              <a:off x="307731" y="268844"/>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052735"/>
            <a:ext cx="4968552" cy="4896545"/>
          </a:xfrm>
          <a:prstGeom prst="rect">
            <a:avLst/>
          </a:prstGeom>
        </p:spPr>
      </p:pic>
      <p:sp>
        <p:nvSpPr>
          <p:cNvPr id="11" name="TextBox 10"/>
          <p:cNvSpPr txBox="1"/>
          <p:nvPr/>
        </p:nvSpPr>
        <p:spPr>
          <a:xfrm>
            <a:off x="5508104" y="1700808"/>
            <a:ext cx="3384376" cy="2862322"/>
          </a:xfrm>
          <a:prstGeom prst="rect">
            <a:avLst/>
          </a:prstGeom>
          <a:noFill/>
        </p:spPr>
        <p:txBody>
          <a:bodyPr wrap="square" rtlCol="0">
            <a:spAutoFit/>
          </a:bodyPr>
          <a:lstStyle/>
          <a:p>
            <a:r>
              <a:rPr lang="bg-BG" dirty="0">
                <a:solidFill>
                  <a:srgbClr val="0070C0"/>
                </a:solidFill>
                <a:latin typeface="Times New Roman" panose="02020603050405020304" pitchFamily="18" charset="0"/>
                <a:cs typeface="Times New Roman" panose="02020603050405020304" pitchFamily="18" charset="0"/>
              </a:rPr>
              <a:t>Цел:</a:t>
            </a:r>
          </a:p>
          <a:p>
            <a:r>
              <a:rPr lang="bg-BG" dirty="0" smtClean="0">
                <a:solidFill>
                  <a:srgbClr val="0070C0"/>
                </a:solidFill>
                <a:latin typeface="Times New Roman" panose="02020603050405020304" pitchFamily="18" charset="0"/>
                <a:cs typeface="Times New Roman" panose="02020603050405020304" pitchFamily="18" charset="0"/>
              </a:rPr>
              <a:t>Постигане </a:t>
            </a:r>
            <a:r>
              <a:rPr lang="bg-BG" dirty="0">
                <a:solidFill>
                  <a:srgbClr val="0070C0"/>
                </a:solidFill>
                <a:latin typeface="Times New Roman" panose="02020603050405020304" pitchFamily="18" charset="0"/>
                <a:cs typeface="Times New Roman" panose="02020603050405020304" pitchFamily="18" charset="0"/>
              </a:rPr>
              <a:t>на  основните цели на енергийната политика  на  ЕС </a:t>
            </a:r>
          </a:p>
          <a:p>
            <a:pPr marL="342900" indent="-342900">
              <a:buFont typeface="Wingdings" panose="05000000000000000000" pitchFamily="2" charset="2"/>
              <a:buChar char="§"/>
            </a:pPr>
            <a:r>
              <a:rPr lang="bg-BG" dirty="0">
                <a:solidFill>
                  <a:srgbClr val="0070C0"/>
                </a:solidFill>
                <a:latin typeface="Times New Roman" panose="02020603050405020304" pitchFamily="18" charset="0"/>
                <a:cs typeface="Times New Roman" panose="02020603050405020304" pitchFamily="18" charset="0"/>
              </a:rPr>
              <a:t>сигурност на енергийните </a:t>
            </a:r>
            <a:r>
              <a:rPr lang="bg-BG" dirty="0" smtClean="0">
                <a:solidFill>
                  <a:srgbClr val="0070C0"/>
                </a:solidFill>
                <a:latin typeface="Times New Roman" panose="02020603050405020304" pitchFamily="18" charset="0"/>
                <a:cs typeface="Times New Roman" panose="02020603050405020304" pitchFamily="18" charset="0"/>
              </a:rPr>
              <a:t>доставки </a:t>
            </a:r>
            <a:endParaRPr lang="bg-BG" dirty="0">
              <a:solidFill>
                <a:srgbClr val="0070C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bg-BG" dirty="0">
                <a:solidFill>
                  <a:srgbClr val="0070C0"/>
                </a:solidFill>
                <a:latin typeface="Times New Roman" panose="02020603050405020304" pitchFamily="18" charset="0"/>
                <a:cs typeface="Times New Roman" panose="02020603050405020304" pitchFamily="18" charset="0"/>
              </a:rPr>
              <a:t>пазарно  </a:t>
            </a:r>
            <a:r>
              <a:rPr lang="bg-BG" dirty="0" smtClean="0">
                <a:solidFill>
                  <a:srgbClr val="0070C0"/>
                </a:solidFill>
                <a:latin typeface="Times New Roman" panose="02020603050405020304" pitchFamily="18" charset="0"/>
                <a:cs typeface="Times New Roman" panose="02020603050405020304" pitchFamily="18" charset="0"/>
              </a:rPr>
              <a:t>свързване</a:t>
            </a:r>
            <a:endParaRPr lang="bg-BG" dirty="0">
              <a:solidFill>
                <a:srgbClr val="0070C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bg-BG" dirty="0">
                <a:solidFill>
                  <a:srgbClr val="0070C0"/>
                </a:solidFill>
                <a:latin typeface="Times New Roman" panose="02020603050405020304" pitchFamily="18" charset="0"/>
                <a:cs typeface="Times New Roman" panose="02020603050405020304" pitchFamily="18" charset="0"/>
              </a:rPr>
              <a:t>конкуренция и </a:t>
            </a:r>
            <a:r>
              <a:rPr lang="bg-BG" dirty="0" smtClean="0">
                <a:solidFill>
                  <a:srgbClr val="0070C0"/>
                </a:solidFill>
                <a:latin typeface="Times New Roman" panose="02020603050405020304" pitchFamily="18" charset="0"/>
                <a:cs typeface="Times New Roman" panose="02020603050405020304" pitchFamily="18" charset="0"/>
              </a:rPr>
              <a:t>устойчивост</a:t>
            </a:r>
            <a:endParaRPr lang="bg-BG" dirty="0">
              <a:solidFill>
                <a:srgbClr val="0070C0"/>
              </a:solidFill>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179512" y="6305213"/>
            <a:ext cx="8827700" cy="480959"/>
            <a:chOff x="58595" y="6331781"/>
            <a:chExt cx="9007212" cy="480959"/>
          </a:xfrm>
        </p:grpSpPr>
        <p:sp>
          <p:nvSpPr>
            <p:cNvPr id="13"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14"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16"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15</a:t>
              </a:fld>
              <a:endParaRPr lang="bg-BG" altLang="en-US" sz="1200" dirty="0">
                <a:solidFill>
                  <a:schemeClr val="bg1">
                    <a:lumMod val="50000"/>
                  </a:schemeClr>
                </a:solidFill>
              </a:endParaRPr>
            </a:p>
          </p:txBody>
        </p:sp>
      </p:grpSp>
      <p:sp>
        <p:nvSpPr>
          <p:cNvPr id="2" name="TextBox 1"/>
          <p:cNvSpPr txBox="1"/>
          <p:nvPr/>
        </p:nvSpPr>
        <p:spPr>
          <a:xfrm>
            <a:off x="539552" y="5949280"/>
            <a:ext cx="8194095" cy="646331"/>
          </a:xfrm>
          <a:prstGeom prst="rect">
            <a:avLst/>
          </a:prstGeom>
          <a:noFill/>
        </p:spPr>
        <p:txBody>
          <a:bodyPr wrap="square" rtlCol="0">
            <a:spAutoFit/>
          </a:bodyPr>
          <a:lstStyle/>
          <a:p>
            <a:r>
              <a:rPr lang="en-GB" sz="1600" dirty="0">
                <a:latin typeface="Times New Roman" panose="02020603050405020304" pitchFamily="18" charset="0"/>
                <a:cs typeface="Times New Roman" panose="02020603050405020304" pitchFamily="18" charset="0"/>
              </a:rPr>
              <a:t>http://ec.europa.eu/energy/infrastructure/transparency_platform/map-viewer/main.html</a:t>
            </a:r>
            <a:endParaRPr lang="bg-BG" sz="1600" dirty="0">
              <a:latin typeface="Times New Roman" panose="02020603050405020304" pitchFamily="18" charset="0"/>
              <a:cs typeface="Times New Roman" panose="02020603050405020304" pitchFamily="18" charset="0"/>
            </a:endParaRPr>
          </a:p>
          <a:p>
            <a:endParaRPr lang="fr-FR" dirty="0"/>
          </a:p>
        </p:txBody>
      </p:sp>
      <p:sp>
        <p:nvSpPr>
          <p:cNvPr id="17" name="Rectangle 16"/>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1</a:t>
            </a:r>
            <a:r>
              <a:rPr lang="en-US" sz="1600" dirty="0" smtClean="0">
                <a:solidFill>
                  <a:schemeClr val="accent1">
                    <a:lumMod val="75000"/>
                  </a:schemeClr>
                </a:solidFill>
                <a:latin typeface="Times New Roman" pitchFamily="18" charset="0"/>
              </a:rPr>
              <a:t>4</a:t>
            </a:r>
            <a:r>
              <a:rPr lang="bg-BG" sz="1600" dirty="0" smtClean="0">
                <a:solidFill>
                  <a:schemeClr val="accent1">
                    <a:lumMod val="75000"/>
                  </a:schemeClr>
                </a:solidFill>
                <a:latin typeface="Times New Roman" pitchFamily="18" charset="0"/>
              </a:rPr>
              <a:t> ноември  2017 г.</a:t>
            </a:r>
            <a:endParaRPr lang="ru-RU" sz="1600"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1806808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sp>
        <p:nvSpPr>
          <p:cNvPr id="2" name="타원 28"/>
          <p:cNvSpPr/>
          <p:nvPr/>
        </p:nvSpPr>
        <p:spPr>
          <a:xfrm>
            <a:off x="1187624" y="350995"/>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3" name="모서리가 둥근 직사각형 40"/>
          <p:cNvSpPr/>
          <p:nvPr/>
        </p:nvSpPr>
        <p:spPr>
          <a:xfrm>
            <a:off x="309335" y="198781"/>
            <a:ext cx="8583145"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타원 28"/>
          <p:cNvSpPr/>
          <p:nvPr/>
        </p:nvSpPr>
        <p:spPr>
          <a:xfrm>
            <a:off x="389752" y="316559"/>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5" name="TextBox 4"/>
          <p:cNvSpPr txBox="1"/>
          <p:nvPr/>
        </p:nvSpPr>
        <p:spPr>
          <a:xfrm>
            <a:off x="1023428" y="364351"/>
            <a:ext cx="7980024" cy="461665"/>
          </a:xfrm>
          <a:prstGeom prst="rect">
            <a:avLst/>
          </a:prstGeom>
          <a:noFill/>
        </p:spPr>
        <p:txBody>
          <a:bodyPr wrap="square" rtlCol="0">
            <a:spAutoFit/>
          </a:bodyPr>
          <a:lstStyle/>
          <a:p>
            <a:pPr>
              <a:defRPr/>
            </a:pPr>
            <a:r>
              <a:rPr lang="bg-BG" sz="2400" dirty="0">
                <a:latin typeface="Times New Roman" panose="02020603050405020304" pitchFamily="18" charset="0"/>
                <a:cs typeface="Times New Roman" panose="02020603050405020304" pitchFamily="18" charset="0"/>
              </a:rPr>
              <a:t>Газов пазар</a:t>
            </a:r>
          </a:p>
        </p:txBody>
      </p:sp>
      <p:sp>
        <p:nvSpPr>
          <p:cNvPr id="6" name="Rectangle 5"/>
          <p:cNvSpPr/>
          <p:nvPr/>
        </p:nvSpPr>
        <p:spPr>
          <a:xfrm>
            <a:off x="467543" y="1268760"/>
            <a:ext cx="8064897" cy="5139869"/>
          </a:xfrm>
          <a:prstGeom prst="rect">
            <a:avLst/>
          </a:prstGeom>
        </p:spPr>
        <p:txBody>
          <a:bodyPr wrap="square">
            <a:spAutoFit/>
          </a:bodyPr>
          <a:lstStyle/>
          <a:p>
            <a:pPr marL="342900" indent="-342900">
              <a:buFont typeface="Arial" panose="020B0604020202020204" pitchFamily="34" charset="0"/>
              <a:buChar char="•"/>
              <a:defRPr/>
            </a:pPr>
            <a:endParaRPr lang="ru-RU" dirty="0" smtClean="0">
              <a:solidFill>
                <a:schemeClr val="accent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defRPr/>
            </a:pPr>
            <a:r>
              <a:rPr lang="ru-RU" sz="2400" dirty="0" smtClean="0">
                <a:solidFill>
                  <a:srgbClr val="0070C0"/>
                </a:solidFill>
                <a:latin typeface="Times New Roman" panose="02020603050405020304" pitchFamily="18" charset="0"/>
                <a:cs typeface="Times New Roman" panose="02020603050405020304" pitchFamily="18" charset="0"/>
              </a:rPr>
              <a:t>Диверсификация:</a:t>
            </a:r>
          </a:p>
          <a:p>
            <a:pPr marL="342900" indent="-342900">
              <a:buFont typeface="Arial" panose="020B0604020202020204" pitchFamily="34" charset="0"/>
              <a:buChar char="•"/>
              <a:defRPr/>
            </a:pPr>
            <a:endParaRPr lang="ru-RU" sz="2400" dirty="0">
              <a:solidFill>
                <a:srgbClr val="0070C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ru-RU" sz="2400" dirty="0" smtClean="0">
                <a:solidFill>
                  <a:srgbClr val="0070C0"/>
                </a:solidFill>
                <a:latin typeface="Times New Roman" panose="02020603050405020304" pitchFamily="18" charset="0"/>
                <a:cs typeface="Times New Roman" panose="02020603050405020304" pitchFamily="18" charset="0"/>
              </a:rPr>
              <a:t>Правило </a:t>
            </a:r>
            <a:r>
              <a:rPr lang="en-US" sz="2400" dirty="0">
                <a:solidFill>
                  <a:srgbClr val="0070C0"/>
                </a:solidFill>
                <a:latin typeface="Times New Roman" panose="02020603050405020304" pitchFamily="18" charset="0"/>
                <a:cs typeface="Times New Roman" panose="02020603050405020304" pitchFamily="18" charset="0"/>
              </a:rPr>
              <a:t>N-1</a:t>
            </a:r>
          </a:p>
          <a:p>
            <a:pPr marL="342900" indent="-342900">
              <a:buFont typeface="Arial" panose="020B0604020202020204" pitchFamily="34" charset="0"/>
              <a:buChar char="•"/>
              <a:defRPr/>
            </a:pPr>
            <a:r>
              <a:rPr lang="bg-BG" sz="2400" dirty="0">
                <a:solidFill>
                  <a:srgbClr val="0070C0"/>
                </a:solidFill>
                <a:latin typeface="Times New Roman" panose="02020603050405020304" pitchFamily="18" charset="0"/>
                <a:cs typeface="Times New Roman" panose="02020603050405020304" pitchFamily="18" charset="0"/>
              </a:rPr>
              <a:t>Проекти от общ интерес</a:t>
            </a:r>
          </a:p>
          <a:p>
            <a:pPr>
              <a:defRPr/>
            </a:pPr>
            <a:endParaRPr lang="bg-BG" sz="2400" dirty="0">
              <a:solidFill>
                <a:srgbClr val="0070C0"/>
              </a:solidFill>
              <a:latin typeface="Times New Roman" panose="02020603050405020304" pitchFamily="18" charset="0"/>
              <a:cs typeface="Times New Roman" panose="02020603050405020304" pitchFamily="18" charset="0"/>
            </a:endParaRPr>
          </a:p>
          <a:p>
            <a:pPr>
              <a:defRPr/>
            </a:pPr>
            <a:endParaRPr lang="en-US" sz="2400" dirty="0">
              <a:solidFill>
                <a:srgbClr val="0070C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defRPr/>
            </a:pPr>
            <a:r>
              <a:rPr lang="ru-RU" sz="2400" dirty="0">
                <a:solidFill>
                  <a:srgbClr val="0070C0"/>
                </a:solidFill>
                <a:latin typeface="Times New Roman" panose="02020603050405020304" pitchFamily="18" charset="0"/>
                <a:cs typeface="Times New Roman" panose="02020603050405020304" pitchFamily="18" charset="0"/>
              </a:rPr>
              <a:t>Сигурност на </a:t>
            </a:r>
            <a:r>
              <a:rPr lang="ru-RU" sz="2400" dirty="0" smtClean="0">
                <a:solidFill>
                  <a:srgbClr val="0070C0"/>
                </a:solidFill>
                <a:latin typeface="Times New Roman" panose="02020603050405020304" pitchFamily="18" charset="0"/>
                <a:cs typeface="Times New Roman" panose="02020603050405020304" pitchFamily="18" charset="0"/>
              </a:rPr>
              <a:t>доставките:</a:t>
            </a:r>
          </a:p>
          <a:p>
            <a:pPr marL="342900" indent="-342900">
              <a:buFont typeface="Wingdings" panose="05000000000000000000" pitchFamily="2" charset="2"/>
              <a:buChar char="v"/>
              <a:defRPr/>
            </a:pPr>
            <a:endParaRPr lang="ru-RU" sz="2400" dirty="0">
              <a:solidFill>
                <a:srgbClr val="0070C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r>
              <a:rPr lang="ru-RU" sz="2400" dirty="0">
                <a:solidFill>
                  <a:srgbClr val="0070C0"/>
                </a:solidFill>
                <a:latin typeface="Times New Roman" panose="02020603050405020304" pitchFamily="18" charset="0"/>
                <a:cs typeface="Times New Roman" panose="02020603050405020304" pitchFamily="18" charset="0"/>
              </a:rPr>
              <a:t>Механизъм за доставки в извънредни </a:t>
            </a:r>
            <a:r>
              <a:rPr lang="ru-RU" sz="2400" dirty="0" smtClean="0">
                <a:solidFill>
                  <a:srgbClr val="0070C0"/>
                </a:solidFill>
                <a:latin typeface="Times New Roman" panose="02020603050405020304" pitchFamily="18" charset="0"/>
                <a:cs typeface="Times New Roman" panose="02020603050405020304" pitchFamily="18" charset="0"/>
              </a:rPr>
              <a:t>ситуации</a:t>
            </a:r>
          </a:p>
          <a:p>
            <a:pPr marL="342900" indent="-342900">
              <a:buFont typeface="Wingdings" panose="05000000000000000000" pitchFamily="2" charset="2"/>
              <a:buChar char="v"/>
              <a:defRPr/>
            </a:pPr>
            <a:endParaRPr lang="ru-RU" sz="2400" dirty="0">
              <a:solidFill>
                <a:srgbClr val="0070C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defRPr/>
            </a:pPr>
            <a:r>
              <a:rPr lang="ru-RU" sz="2400" dirty="0" smtClean="0">
                <a:solidFill>
                  <a:srgbClr val="0070C0"/>
                </a:solidFill>
                <a:latin typeface="Times New Roman" panose="02020603050405020304" pitchFamily="18" charset="0"/>
                <a:cs typeface="Times New Roman" panose="02020603050405020304" pitchFamily="18" charset="0"/>
              </a:rPr>
              <a:t>Прозрачност на междуправителствените споразумения</a:t>
            </a:r>
            <a:endParaRPr lang="ru-RU" sz="2400" dirty="0">
              <a:solidFill>
                <a:srgbClr val="0070C0"/>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defRPr/>
            </a:pPr>
            <a:endParaRPr lang="ru-RU" dirty="0">
              <a:solidFill>
                <a:schemeClr val="accent1"/>
              </a:solidFill>
              <a:latin typeface="Times New Roman" panose="02020603050405020304" pitchFamily="18" charset="0"/>
              <a:cs typeface="Times New Roman" panose="02020603050405020304" pitchFamily="18" charset="0"/>
            </a:endParaRPr>
          </a:p>
        </p:txBody>
      </p:sp>
      <p:grpSp>
        <p:nvGrpSpPr>
          <p:cNvPr id="8" name="Group 7"/>
          <p:cNvGrpSpPr/>
          <p:nvPr/>
        </p:nvGrpSpPr>
        <p:grpSpPr>
          <a:xfrm>
            <a:off x="58595" y="6331781"/>
            <a:ext cx="9007212" cy="480959"/>
            <a:chOff x="58595" y="6331781"/>
            <a:chExt cx="9007212" cy="480959"/>
          </a:xfrm>
        </p:grpSpPr>
        <p:sp>
          <p:nvSpPr>
            <p:cNvPr id="9"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10"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12" name="Slide Number Placeholder 1"/>
            <p:cNvSpPr txBox="1">
              <a:spLocks/>
            </p:cNvSpPr>
            <p:nvPr/>
          </p:nvSpPr>
          <p:spPr>
            <a:xfrm>
              <a:off x="8532441" y="6418370"/>
              <a:ext cx="53336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16</a:t>
              </a:fld>
              <a:endParaRPr lang="bg-BG" altLang="en-US" sz="1200" dirty="0">
                <a:solidFill>
                  <a:schemeClr val="bg1">
                    <a:lumMod val="50000"/>
                  </a:schemeClr>
                </a:solidFill>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64" y="1268760"/>
            <a:ext cx="2663825"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1</a:t>
            </a:r>
            <a:r>
              <a:rPr lang="en-US" sz="1600" dirty="0" smtClean="0">
                <a:solidFill>
                  <a:schemeClr val="accent1">
                    <a:lumMod val="75000"/>
                  </a:schemeClr>
                </a:solidFill>
                <a:latin typeface="Times New Roman" pitchFamily="18" charset="0"/>
              </a:rPr>
              <a:t>4</a:t>
            </a:r>
            <a:r>
              <a:rPr lang="bg-BG" sz="1600" dirty="0" smtClean="0">
                <a:solidFill>
                  <a:schemeClr val="accent1">
                    <a:lumMod val="75000"/>
                  </a:schemeClr>
                </a:solidFill>
                <a:latin typeface="Times New Roman" pitchFamily="18" charset="0"/>
              </a:rPr>
              <a:t> ноември  2017 г.</a:t>
            </a:r>
            <a:endParaRPr lang="ru-RU" sz="1600"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2663337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sp>
        <p:nvSpPr>
          <p:cNvPr id="3" name="모서리가 둥근 직사각형 40"/>
          <p:cNvSpPr/>
          <p:nvPr/>
        </p:nvSpPr>
        <p:spPr>
          <a:xfrm>
            <a:off x="236160" y="164345"/>
            <a:ext cx="866253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타원 28"/>
          <p:cNvSpPr/>
          <p:nvPr/>
        </p:nvSpPr>
        <p:spPr>
          <a:xfrm>
            <a:off x="389752" y="316559"/>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5" name="Rectangle 4"/>
          <p:cNvSpPr/>
          <p:nvPr/>
        </p:nvSpPr>
        <p:spPr>
          <a:xfrm>
            <a:off x="945734" y="1170790"/>
            <a:ext cx="7416824" cy="923330"/>
          </a:xfrm>
          <a:prstGeom prst="rect">
            <a:avLst/>
          </a:prstGeom>
        </p:spPr>
        <p:txBody>
          <a:bodyPr wrap="square">
            <a:spAutoFit/>
          </a:bodyPr>
          <a:lstStyle/>
          <a:p>
            <a:endParaRPr lang="bg-BG" dirty="0" smtClean="0">
              <a:latin typeface="Times New Roman" panose="02020603050405020304" pitchFamily="18" charset="0"/>
              <a:cs typeface="Times New Roman" panose="02020603050405020304" pitchFamily="18" charset="0"/>
            </a:endParaRPr>
          </a:p>
          <a:p>
            <a:r>
              <a:rPr lang="bg-BG" dirty="0">
                <a:solidFill>
                  <a:srgbClr val="0070C0"/>
                </a:solidFill>
                <a:latin typeface="Times New Roman" panose="02020603050405020304" pitchFamily="18" charset="0"/>
                <a:cs typeface="Times New Roman" panose="02020603050405020304" pitchFamily="18" charset="0"/>
              </a:rPr>
              <a:t>Формула N-1 </a:t>
            </a:r>
          </a:p>
          <a:p>
            <a:pPr algn="just"/>
            <a:endParaRPr lang="bg-BG" sz="1400" dirty="0">
              <a:latin typeface="Times New Roman" panose="02020603050405020304" pitchFamily="18" charset="0"/>
              <a:cs typeface="Times New Roman" panose="02020603050405020304" pitchFamily="18" charset="0"/>
            </a:endParaRPr>
          </a:p>
        </p:txBody>
      </p:sp>
      <p:pic>
        <p:nvPicPr>
          <p:cNvPr id="7" name="Picture 6" descr="https://4.bp.blogspot.com/-0E-k8s36m9U/TzTg-jCDerI/AAAAAAAABW4/TsBXrVyGjmk/s1600/formula1.bmp">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700327" y="1268760"/>
            <a:ext cx="5124450" cy="936104"/>
          </a:xfrm>
          <a:prstGeom prst="rect">
            <a:avLst/>
          </a:prstGeom>
          <a:noFill/>
          <a:ln>
            <a:noFill/>
          </a:ln>
        </p:spPr>
      </p:pic>
      <p:sp>
        <p:nvSpPr>
          <p:cNvPr id="8" name="TextBox 7"/>
          <p:cNvSpPr txBox="1"/>
          <p:nvPr/>
        </p:nvSpPr>
        <p:spPr>
          <a:xfrm>
            <a:off x="405742" y="1931393"/>
            <a:ext cx="3934659" cy="1323439"/>
          </a:xfrm>
          <a:prstGeom prst="rect">
            <a:avLst/>
          </a:prstGeom>
          <a:noFill/>
        </p:spPr>
        <p:txBody>
          <a:bodyPr wrap="square" rtlCol="0">
            <a:spAutoFit/>
          </a:bodyPr>
          <a:lstStyle/>
          <a:p>
            <a:pPr algn="ctr"/>
            <a:r>
              <a:rPr lang="bg-BG" dirty="0" smtClean="0">
                <a:solidFill>
                  <a:srgbClr val="0070C0"/>
                </a:solidFill>
                <a:latin typeface="Times New Roman" panose="02020603050405020304" pitchFamily="18" charset="0"/>
                <a:cs typeface="Times New Roman" panose="02020603050405020304" pitchFamily="18" charset="0"/>
              </a:rPr>
              <a:t>Проекти от общ интерес за изграждане на междусистимни връзки - поне три източника на </a:t>
            </a:r>
            <a:r>
              <a:rPr lang="bg-BG" dirty="0">
                <a:solidFill>
                  <a:srgbClr val="0070C0"/>
                </a:solidFill>
                <a:latin typeface="Times New Roman" panose="02020603050405020304" pitchFamily="18" charset="0"/>
                <a:cs typeface="Times New Roman" panose="02020603050405020304" pitchFamily="18" charset="0"/>
              </a:rPr>
              <a:t>доставка на газ</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5976" y="3212976"/>
            <a:ext cx="4465510" cy="3168351"/>
          </a:xfrm>
          <a:prstGeom prst="rect">
            <a:avLst/>
          </a:prstGeom>
        </p:spPr>
      </p:pic>
      <p:sp>
        <p:nvSpPr>
          <p:cNvPr id="10" name="TextBox 9"/>
          <p:cNvSpPr txBox="1"/>
          <p:nvPr/>
        </p:nvSpPr>
        <p:spPr>
          <a:xfrm>
            <a:off x="1000694" y="388087"/>
            <a:ext cx="7898003" cy="461665"/>
          </a:xfrm>
          <a:prstGeom prst="rect">
            <a:avLst/>
          </a:prstGeom>
          <a:noFill/>
        </p:spPr>
        <p:txBody>
          <a:bodyPr wrap="square" rtlCol="0">
            <a:spAutoFit/>
          </a:bodyPr>
          <a:lstStyle/>
          <a:p>
            <a:r>
              <a:rPr lang="bg-BG" sz="2400" dirty="0" smtClean="0">
                <a:latin typeface="Times New Roman" panose="02020603050405020304" pitchFamily="18" charset="0"/>
                <a:cs typeface="Times New Roman" panose="02020603050405020304" pitchFamily="18" charset="0"/>
              </a:rPr>
              <a:t>Диверсификация на доставки на газ - Правило </a:t>
            </a:r>
            <a:r>
              <a:rPr lang="en-US" sz="2400" dirty="0">
                <a:latin typeface="Times New Roman" panose="02020603050405020304" pitchFamily="18" charset="0"/>
                <a:cs typeface="Times New Roman" panose="02020603050405020304" pitchFamily="18" charset="0"/>
              </a:rPr>
              <a:t>N-1</a:t>
            </a:r>
            <a:endParaRPr lang="bg-BG" sz="2400" dirty="0">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79512" y="6305213"/>
            <a:ext cx="8827700" cy="480959"/>
            <a:chOff x="58595" y="6331781"/>
            <a:chExt cx="9007212" cy="480959"/>
          </a:xfrm>
        </p:grpSpPr>
        <p:sp>
          <p:nvSpPr>
            <p:cNvPr id="14"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15"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17"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17</a:t>
              </a:fld>
              <a:endParaRPr lang="bg-BG" altLang="en-US" sz="1200" dirty="0">
                <a:solidFill>
                  <a:schemeClr val="bg1">
                    <a:lumMod val="50000"/>
                  </a:schemeClr>
                </a:solidFill>
              </a:endParaRPr>
            </a:p>
          </p:txBody>
        </p:sp>
      </p:grpSp>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552" y="3212976"/>
            <a:ext cx="3802707" cy="316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340401" y="2098709"/>
            <a:ext cx="4465510" cy="1015663"/>
          </a:xfrm>
          <a:prstGeom prst="rect">
            <a:avLst/>
          </a:prstGeom>
          <a:noFill/>
        </p:spPr>
        <p:txBody>
          <a:bodyPr wrap="square" rtlCol="0">
            <a:spAutoFit/>
          </a:bodyPr>
          <a:lstStyle/>
          <a:p>
            <a:r>
              <a:rPr lang="bg-BG" dirty="0" smtClean="0">
                <a:solidFill>
                  <a:srgbClr val="0070C0"/>
                </a:solidFill>
                <a:latin typeface="Times New Roman" panose="02020603050405020304" pitchFamily="18" charset="0"/>
                <a:cs typeface="Times New Roman" panose="02020603050405020304" pitchFamily="18" charset="0"/>
              </a:rPr>
              <a:t>Резултатите, </a:t>
            </a:r>
            <a:r>
              <a:rPr lang="bg-BG" dirty="0">
                <a:solidFill>
                  <a:srgbClr val="0070C0"/>
                </a:solidFill>
                <a:latin typeface="Times New Roman" panose="02020603050405020304" pitchFamily="18" charset="0"/>
                <a:cs typeface="Times New Roman" panose="02020603050405020304" pitchFamily="18" charset="0"/>
              </a:rPr>
              <a:t>изчислени по </a:t>
            </a:r>
            <a:r>
              <a:rPr lang="bg-BG" dirty="0" smtClean="0">
                <a:solidFill>
                  <a:srgbClr val="0070C0"/>
                </a:solidFill>
                <a:latin typeface="Times New Roman" panose="02020603050405020304" pitchFamily="18" charset="0"/>
                <a:cs typeface="Times New Roman" panose="02020603050405020304" pitchFamily="18" charset="0"/>
              </a:rPr>
              <a:t>формулата </a:t>
            </a:r>
            <a:r>
              <a:rPr lang="en-US" dirty="0" smtClean="0">
                <a:solidFill>
                  <a:srgbClr val="0070C0"/>
                </a:solidFill>
                <a:latin typeface="Times New Roman" panose="02020603050405020304" pitchFamily="18" charset="0"/>
                <a:cs typeface="Times New Roman" panose="02020603050405020304" pitchFamily="18" charset="0"/>
              </a:rPr>
              <a:t>N-1</a:t>
            </a:r>
            <a:r>
              <a:rPr lang="bg-BG" dirty="0" smtClean="0">
                <a:solidFill>
                  <a:srgbClr val="0070C0"/>
                </a:solidFill>
                <a:latin typeface="Times New Roman" panose="02020603050405020304" pitchFamily="18" charset="0"/>
                <a:cs typeface="Times New Roman" panose="02020603050405020304" pitchFamily="18" charset="0"/>
              </a:rPr>
              <a:t>, </a:t>
            </a:r>
            <a:r>
              <a:rPr lang="bg-BG" dirty="0">
                <a:solidFill>
                  <a:srgbClr val="0070C0"/>
                </a:solidFill>
                <a:latin typeface="Times New Roman" panose="02020603050405020304" pitchFamily="18" charset="0"/>
                <a:cs typeface="Times New Roman" panose="02020603050405020304" pitchFamily="18" charset="0"/>
              </a:rPr>
              <a:t>трябва да бъдат поне равни на 100 %</a:t>
            </a:r>
            <a:endParaRPr lang="bg-BG" dirty="0">
              <a:solidFill>
                <a:srgbClr val="0070C0"/>
              </a:solidFill>
            </a:endParaRPr>
          </a:p>
        </p:txBody>
      </p:sp>
      <p:sp>
        <p:nvSpPr>
          <p:cNvPr id="18" name="Rectangle 17"/>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1</a:t>
            </a:r>
            <a:r>
              <a:rPr lang="en-US" sz="1600" dirty="0" smtClean="0">
                <a:solidFill>
                  <a:schemeClr val="accent1">
                    <a:lumMod val="75000"/>
                  </a:schemeClr>
                </a:solidFill>
                <a:latin typeface="Times New Roman" pitchFamily="18" charset="0"/>
              </a:rPr>
              <a:t>4</a:t>
            </a:r>
            <a:r>
              <a:rPr lang="bg-BG" sz="1600" dirty="0" smtClean="0">
                <a:solidFill>
                  <a:schemeClr val="accent1">
                    <a:lumMod val="75000"/>
                  </a:schemeClr>
                </a:solidFill>
                <a:latin typeface="Times New Roman" pitchFamily="18" charset="0"/>
              </a:rPr>
              <a:t> ноември  2017 г.</a:t>
            </a:r>
            <a:endParaRPr lang="ru-RU" sz="1600"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15770866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grpSp>
        <p:nvGrpSpPr>
          <p:cNvPr id="4" name="Group 3"/>
          <p:cNvGrpSpPr/>
          <p:nvPr/>
        </p:nvGrpSpPr>
        <p:grpSpPr>
          <a:xfrm>
            <a:off x="134315" y="142919"/>
            <a:ext cx="8588137" cy="909151"/>
            <a:chOff x="128053" y="116631"/>
            <a:chExt cx="8588137" cy="909151"/>
          </a:xfrm>
        </p:grpSpPr>
        <p:sp>
          <p:nvSpPr>
            <p:cNvPr id="5" name="모서리가 둥근 직사각형 40"/>
            <p:cNvSpPr/>
            <p:nvPr/>
          </p:nvSpPr>
          <p:spPr>
            <a:xfrm>
              <a:off x="128053" y="116631"/>
              <a:ext cx="855874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p:cNvSpPr txBox="1"/>
            <p:nvPr/>
          </p:nvSpPr>
          <p:spPr bwMode="auto">
            <a:xfrm>
              <a:off x="914315" y="340373"/>
              <a:ext cx="7801875" cy="461665"/>
            </a:xfrm>
            <a:prstGeom prst="rect">
              <a:avLst/>
            </a:prstGeom>
            <a:noFill/>
            <a:effectLst/>
          </p:spPr>
          <p:txBody>
            <a:bodyPr wrap="square">
              <a:spAutoFit/>
            </a:bodyPr>
            <a:lstStyle/>
            <a:p>
              <a:r>
                <a:rPr lang="bg-BG" sz="2400" dirty="0" smtClean="0">
                  <a:latin typeface="Times New Roman" panose="02020603050405020304" pitchFamily="18" charset="0"/>
                  <a:cs typeface="Times New Roman" panose="02020603050405020304" pitchFamily="18" charset="0"/>
                </a:rPr>
                <a:t>Механизъм за гарантиране на доставките на газ </a:t>
              </a:r>
              <a:endParaRPr lang="bg-BG" sz="2400" dirty="0">
                <a:latin typeface="Times New Roman" panose="02020603050405020304" pitchFamily="18" charset="0"/>
                <a:cs typeface="Times New Roman" panose="02020603050405020304" pitchFamily="18" charset="0"/>
              </a:endParaRPr>
            </a:p>
          </p:txBody>
        </p:sp>
        <p:sp>
          <p:nvSpPr>
            <p:cNvPr id="7" name="타원 28"/>
            <p:cNvSpPr/>
            <p:nvPr/>
          </p:nvSpPr>
          <p:spPr>
            <a:xfrm>
              <a:off x="307731" y="268844"/>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sp>
        <p:nvSpPr>
          <p:cNvPr id="3" name="TextBox 2"/>
          <p:cNvSpPr txBox="1"/>
          <p:nvPr/>
        </p:nvSpPr>
        <p:spPr>
          <a:xfrm>
            <a:off x="678800" y="5675718"/>
            <a:ext cx="8213680" cy="276999"/>
          </a:xfrm>
          <a:prstGeom prst="rect">
            <a:avLst/>
          </a:prstGeom>
          <a:noFill/>
        </p:spPr>
        <p:txBody>
          <a:bodyPr wrap="square" rtlCol="0">
            <a:spAutoFit/>
          </a:bodyPr>
          <a:lstStyle/>
          <a:p>
            <a:r>
              <a:rPr lang="en-GB" sz="1200" i="1" dirty="0">
                <a:latin typeface="Times New Roman" panose="02020603050405020304" pitchFamily="18" charset="0"/>
                <a:cs typeface="Times New Roman" panose="02020603050405020304" pitchFamily="18" charset="0"/>
              </a:rPr>
              <a:t>http://</a:t>
            </a:r>
            <a:r>
              <a:rPr lang="en-GB" sz="1200" i="1" dirty="0" smtClean="0">
                <a:latin typeface="Times New Roman" panose="02020603050405020304" pitchFamily="18" charset="0"/>
                <a:cs typeface="Times New Roman" panose="02020603050405020304" pitchFamily="18" charset="0"/>
              </a:rPr>
              <a:t>eur-lex.europa.eu/legal-content/BG/TXT</a:t>
            </a:r>
            <a:r>
              <a:rPr lang="en-GB" sz="1200" i="1" dirty="0">
                <a:latin typeface="Times New Roman" panose="02020603050405020304" pitchFamily="18" charset="0"/>
                <a:cs typeface="Times New Roman" panose="02020603050405020304" pitchFamily="18" charset="0"/>
              </a:rPr>
              <a:t>/?uri=uriserv:OJ.L_.2017.280.01.0001.01.BUL&amp;toc=OJ:L:2017:280:TOC</a:t>
            </a:r>
            <a:endParaRPr lang="bg-BG" sz="1200"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12410" y="1412776"/>
            <a:ext cx="8223350" cy="1323439"/>
          </a:xfrm>
          <a:prstGeom prst="rect">
            <a:avLst/>
          </a:prstGeom>
          <a:noFill/>
        </p:spPr>
        <p:txBody>
          <a:bodyPr wrap="square" rtlCol="0">
            <a:spAutoFit/>
          </a:bodyPr>
          <a:lstStyle/>
          <a:p>
            <a:pPr algn="just"/>
            <a:r>
              <a:rPr lang="ru-RU" dirty="0">
                <a:solidFill>
                  <a:srgbClr val="0070C0"/>
                </a:solidFill>
                <a:latin typeface="Times New Roman" panose="02020603050405020304" pitchFamily="18" charset="0"/>
                <a:cs typeface="Times New Roman" panose="02020603050405020304" pitchFamily="18" charset="0"/>
              </a:rPr>
              <a:t>РЕГЛАМЕНТ (ЕС) 2017/1938 НА ЕВРОПЕЙСКИЯ ПАРЛАМЕНТ И НА </a:t>
            </a:r>
            <a:r>
              <a:rPr lang="ru-RU" dirty="0" smtClean="0">
                <a:solidFill>
                  <a:srgbClr val="0070C0"/>
                </a:solidFill>
                <a:latin typeface="Times New Roman" panose="02020603050405020304" pitchFamily="18" charset="0"/>
                <a:cs typeface="Times New Roman" panose="02020603050405020304" pitchFamily="18" charset="0"/>
              </a:rPr>
              <a:t>СЪВЕТА</a:t>
            </a:r>
            <a:r>
              <a:rPr lang="en-GB" dirty="0" smtClean="0">
                <a:solidFill>
                  <a:srgbClr val="0070C0"/>
                </a:solidFill>
                <a:latin typeface="Times New Roman" panose="02020603050405020304" pitchFamily="18" charset="0"/>
                <a:cs typeface="Times New Roman" panose="02020603050405020304" pitchFamily="18" charset="0"/>
              </a:rPr>
              <a:t> </a:t>
            </a:r>
            <a:r>
              <a:rPr lang="ru-RU" dirty="0" smtClean="0">
                <a:solidFill>
                  <a:srgbClr val="0070C0"/>
                </a:solidFill>
                <a:latin typeface="Times New Roman" panose="02020603050405020304" pitchFamily="18" charset="0"/>
                <a:cs typeface="Times New Roman" panose="02020603050405020304" pitchFamily="18" charset="0"/>
              </a:rPr>
              <a:t>от </a:t>
            </a:r>
            <a:r>
              <a:rPr lang="ru-RU" dirty="0">
                <a:solidFill>
                  <a:srgbClr val="0070C0"/>
                </a:solidFill>
                <a:latin typeface="Times New Roman" panose="02020603050405020304" pitchFamily="18" charset="0"/>
                <a:cs typeface="Times New Roman" panose="02020603050405020304" pitchFamily="18" charset="0"/>
              </a:rPr>
              <a:t>25 октомври 2017 </a:t>
            </a:r>
            <a:r>
              <a:rPr lang="ru-RU" dirty="0" smtClean="0">
                <a:solidFill>
                  <a:srgbClr val="0070C0"/>
                </a:solidFill>
                <a:latin typeface="Times New Roman" panose="02020603050405020304" pitchFamily="18" charset="0"/>
                <a:cs typeface="Times New Roman" panose="02020603050405020304" pitchFamily="18" charset="0"/>
              </a:rPr>
              <a:t>година</a:t>
            </a:r>
            <a:r>
              <a:rPr lang="en-US" dirty="0" smtClean="0">
                <a:solidFill>
                  <a:srgbClr val="0070C0"/>
                </a:solidFill>
                <a:latin typeface="Times New Roman" panose="02020603050405020304" pitchFamily="18" charset="0"/>
                <a:cs typeface="Times New Roman" panose="02020603050405020304" pitchFamily="18" charset="0"/>
              </a:rPr>
              <a:t> </a:t>
            </a:r>
            <a:r>
              <a:rPr lang="ru-RU" dirty="0" smtClean="0">
                <a:solidFill>
                  <a:srgbClr val="0070C0"/>
                </a:solidFill>
                <a:latin typeface="Times New Roman" panose="02020603050405020304" pitchFamily="18" charset="0"/>
                <a:cs typeface="Times New Roman" panose="02020603050405020304" pitchFamily="18" charset="0"/>
              </a:rPr>
              <a:t>относно </a:t>
            </a:r>
            <a:r>
              <a:rPr lang="ru-RU" dirty="0">
                <a:solidFill>
                  <a:srgbClr val="0070C0"/>
                </a:solidFill>
                <a:latin typeface="Times New Roman" panose="02020603050405020304" pitchFamily="18" charset="0"/>
                <a:cs typeface="Times New Roman" panose="02020603050405020304" pitchFamily="18" charset="0"/>
              </a:rPr>
              <a:t>мерките за гарантиране на сигурността на доставките на газ и за отмяна на Регламент (ЕС) № 994/2010</a:t>
            </a:r>
          </a:p>
        </p:txBody>
      </p:sp>
      <p:grpSp>
        <p:nvGrpSpPr>
          <p:cNvPr id="10" name="Group 9"/>
          <p:cNvGrpSpPr/>
          <p:nvPr/>
        </p:nvGrpSpPr>
        <p:grpSpPr>
          <a:xfrm>
            <a:off x="179512" y="6305213"/>
            <a:ext cx="8827700" cy="480959"/>
            <a:chOff x="58595" y="6331781"/>
            <a:chExt cx="9007212" cy="480959"/>
          </a:xfrm>
        </p:grpSpPr>
        <p:sp>
          <p:nvSpPr>
            <p:cNvPr id="11"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12"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14"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18</a:t>
              </a:fld>
              <a:endParaRPr lang="bg-BG" altLang="en-US" sz="1200" dirty="0">
                <a:solidFill>
                  <a:schemeClr val="bg1">
                    <a:lumMod val="50000"/>
                  </a:schemeClr>
                </a:solidFill>
              </a:endParaRPr>
            </a:p>
          </p:txBody>
        </p:sp>
      </p:grpSp>
      <p:sp>
        <p:nvSpPr>
          <p:cNvPr id="2" name="TextBox 1"/>
          <p:cNvSpPr txBox="1"/>
          <p:nvPr/>
        </p:nvSpPr>
        <p:spPr>
          <a:xfrm>
            <a:off x="412410" y="2924944"/>
            <a:ext cx="8409076" cy="1938992"/>
          </a:xfrm>
          <a:prstGeom prst="rect">
            <a:avLst/>
          </a:prstGeom>
          <a:noFill/>
        </p:spPr>
        <p:txBody>
          <a:bodyPr wrap="square" rtlCol="0">
            <a:spAutoFit/>
          </a:bodyPr>
          <a:lstStyle/>
          <a:p>
            <a:r>
              <a:rPr lang="en-US" dirty="0" smtClean="0">
                <a:solidFill>
                  <a:srgbClr val="0070C0"/>
                </a:solidFill>
                <a:latin typeface="Times New Roman" panose="02020603050405020304" pitchFamily="18" charset="0"/>
                <a:cs typeface="Times New Roman" panose="02020603050405020304" pitchFamily="18" charset="0"/>
              </a:rPr>
              <a:t>3</a:t>
            </a:r>
            <a:r>
              <a:rPr lang="bg-BG" dirty="0" smtClean="0">
                <a:solidFill>
                  <a:srgbClr val="0070C0"/>
                </a:solidFill>
                <a:latin typeface="Times New Roman" panose="02020603050405020304" pitchFamily="18" charset="0"/>
                <a:cs typeface="Times New Roman" panose="02020603050405020304" pitchFamily="18" charset="0"/>
              </a:rPr>
              <a:t> нива</a:t>
            </a:r>
          </a:p>
          <a:p>
            <a:r>
              <a:rPr lang="en-US" dirty="0" smtClean="0">
                <a:solidFill>
                  <a:srgbClr val="0070C0"/>
                </a:solidFill>
                <a:latin typeface="Times New Roman" panose="02020603050405020304" pitchFamily="18" charset="0"/>
                <a:cs typeface="Times New Roman" panose="02020603050405020304" pitchFamily="18" charset="0"/>
              </a:rPr>
              <a:t>1</a:t>
            </a:r>
            <a:r>
              <a:rPr lang="bg-BG" dirty="0" smtClean="0">
                <a:solidFill>
                  <a:srgbClr val="0070C0"/>
                </a:solidFill>
                <a:latin typeface="Times New Roman" panose="02020603050405020304" pitchFamily="18" charset="0"/>
                <a:cs typeface="Times New Roman" panose="02020603050405020304" pitchFamily="18" charset="0"/>
              </a:rPr>
              <a:t>. Ниво 1 – „ранно предупреждение“</a:t>
            </a:r>
          </a:p>
          <a:p>
            <a:pPr marL="457200" indent="-457200">
              <a:buAutoNum type="arabicPeriod"/>
            </a:pPr>
            <a:endParaRPr lang="bg-BG" dirty="0" smtClean="0">
              <a:solidFill>
                <a:srgbClr val="0070C0"/>
              </a:solidFill>
              <a:latin typeface="Times New Roman" panose="02020603050405020304" pitchFamily="18" charset="0"/>
              <a:cs typeface="Times New Roman" panose="02020603050405020304" pitchFamily="18" charset="0"/>
            </a:endParaRPr>
          </a:p>
          <a:p>
            <a:r>
              <a:rPr lang="bg-BG" dirty="0" smtClean="0">
                <a:solidFill>
                  <a:srgbClr val="0070C0"/>
                </a:solidFill>
                <a:latin typeface="Times New Roman" panose="02020603050405020304" pitchFamily="18" charset="0"/>
                <a:cs typeface="Times New Roman" panose="02020603050405020304" pitchFamily="18" charset="0"/>
              </a:rPr>
              <a:t>2. Ниво 2 – „тревога“</a:t>
            </a:r>
          </a:p>
          <a:p>
            <a:endParaRPr lang="bg-BG" dirty="0" smtClean="0">
              <a:solidFill>
                <a:srgbClr val="0070C0"/>
              </a:solidFill>
              <a:latin typeface="Times New Roman" panose="02020603050405020304" pitchFamily="18" charset="0"/>
              <a:cs typeface="Times New Roman" panose="02020603050405020304" pitchFamily="18" charset="0"/>
            </a:endParaRPr>
          </a:p>
          <a:p>
            <a:r>
              <a:rPr lang="bg-BG" dirty="0" smtClean="0">
                <a:solidFill>
                  <a:srgbClr val="0070C0"/>
                </a:solidFill>
                <a:latin typeface="Times New Roman" panose="02020603050405020304" pitchFamily="18" charset="0"/>
                <a:cs typeface="Times New Roman" panose="02020603050405020304" pitchFamily="18" charset="0"/>
              </a:rPr>
              <a:t>3. Ниво 3 – „извънредна ситуация“</a:t>
            </a:r>
          </a:p>
        </p:txBody>
      </p:sp>
      <p:sp>
        <p:nvSpPr>
          <p:cNvPr id="15" name="Rectangle 14"/>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1</a:t>
            </a:r>
            <a:r>
              <a:rPr lang="en-US" sz="1600" dirty="0" smtClean="0">
                <a:solidFill>
                  <a:schemeClr val="accent1">
                    <a:lumMod val="75000"/>
                  </a:schemeClr>
                </a:solidFill>
                <a:latin typeface="Times New Roman" pitchFamily="18" charset="0"/>
              </a:rPr>
              <a:t>4</a:t>
            </a:r>
            <a:r>
              <a:rPr lang="bg-BG" sz="1600" dirty="0" smtClean="0">
                <a:solidFill>
                  <a:schemeClr val="accent1">
                    <a:lumMod val="75000"/>
                  </a:schemeClr>
                </a:solidFill>
                <a:latin typeface="Times New Roman" pitchFamily="18" charset="0"/>
              </a:rPr>
              <a:t> ноември  2017 г.</a:t>
            </a:r>
            <a:endParaRPr lang="ru-RU" sz="1600"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19559071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grpSp>
        <p:nvGrpSpPr>
          <p:cNvPr id="4" name="Group 3"/>
          <p:cNvGrpSpPr/>
          <p:nvPr/>
        </p:nvGrpSpPr>
        <p:grpSpPr>
          <a:xfrm>
            <a:off x="135558" y="196730"/>
            <a:ext cx="8684914" cy="909151"/>
            <a:chOff x="128053" y="116631"/>
            <a:chExt cx="8684914" cy="909151"/>
          </a:xfrm>
        </p:grpSpPr>
        <p:sp>
          <p:nvSpPr>
            <p:cNvPr id="5" name="모서리가 둥근 직사각형 40"/>
            <p:cNvSpPr/>
            <p:nvPr/>
          </p:nvSpPr>
          <p:spPr>
            <a:xfrm>
              <a:off x="128053" y="116631"/>
              <a:ext cx="855874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 name="TextBox 5"/>
            <p:cNvSpPr txBox="1"/>
            <p:nvPr/>
          </p:nvSpPr>
          <p:spPr bwMode="auto">
            <a:xfrm>
              <a:off x="1011092" y="183198"/>
              <a:ext cx="7801875" cy="830997"/>
            </a:xfrm>
            <a:prstGeom prst="rect">
              <a:avLst/>
            </a:prstGeom>
            <a:noFill/>
            <a:effectLst/>
          </p:spPr>
          <p:txBody>
            <a:bodyPr wrap="square">
              <a:spAutoFit/>
            </a:bodyPr>
            <a:lstStyle/>
            <a:p>
              <a:r>
                <a:rPr lang="bg-BG" sz="2400" dirty="0" smtClean="0">
                  <a:latin typeface="Times New Roman" panose="02020603050405020304" pitchFamily="18" charset="0"/>
                  <a:cs typeface="Times New Roman" panose="02020603050405020304" pitchFamily="18" charset="0"/>
                </a:rPr>
                <a:t>Механизъм за гарантиране на доставките на газ на регионално равнище </a:t>
              </a:r>
              <a:endParaRPr lang="bg-BG" sz="2400" dirty="0">
                <a:latin typeface="Times New Roman" panose="02020603050405020304" pitchFamily="18" charset="0"/>
                <a:cs typeface="Times New Roman" panose="02020603050405020304" pitchFamily="18" charset="0"/>
              </a:endParaRPr>
            </a:p>
          </p:txBody>
        </p:sp>
        <p:sp>
          <p:nvSpPr>
            <p:cNvPr id="7" name="타원 28"/>
            <p:cNvSpPr/>
            <p:nvPr/>
          </p:nvSpPr>
          <p:spPr>
            <a:xfrm>
              <a:off x="307731" y="268844"/>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1165" y="1853437"/>
            <a:ext cx="3239307" cy="3797253"/>
          </a:xfrm>
          <a:prstGeom prst="rect">
            <a:avLst/>
          </a:prstGeom>
        </p:spPr>
      </p:pic>
      <p:grpSp>
        <p:nvGrpSpPr>
          <p:cNvPr id="9" name="Group 8"/>
          <p:cNvGrpSpPr/>
          <p:nvPr/>
        </p:nvGrpSpPr>
        <p:grpSpPr>
          <a:xfrm>
            <a:off x="179512" y="6305213"/>
            <a:ext cx="8827700" cy="480959"/>
            <a:chOff x="58595" y="6331781"/>
            <a:chExt cx="9007212" cy="480959"/>
          </a:xfrm>
        </p:grpSpPr>
        <p:sp>
          <p:nvSpPr>
            <p:cNvPr id="10"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11"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13"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19</a:t>
              </a:fld>
              <a:endParaRPr lang="bg-BG" altLang="en-US" sz="1200" dirty="0">
                <a:solidFill>
                  <a:schemeClr val="bg1">
                    <a:lumMod val="50000"/>
                  </a:schemeClr>
                </a:solidFill>
              </a:endParaRPr>
            </a:p>
          </p:txBody>
        </p:sp>
      </p:grpSp>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410" y="1988840"/>
            <a:ext cx="4681839" cy="3669078"/>
          </a:xfrm>
          <a:prstGeom prst="rect">
            <a:avLst/>
          </a:prstGeom>
          <a:noFill/>
          <a:ln w="19050">
            <a:solidFill>
              <a:srgbClr val="FF0000">
                <a:alpha val="0"/>
              </a:srgbClr>
            </a:solidFill>
            <a:miter lim="800000"/>
            <a:headEnd/>
            <a:tailEnd/>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55107" y="1405918"/>
            <a:ext cx="3996444" cy="646331"/>
          </a:xfrm>
          <a:prstGeom prst="rect">
            <a:avLst/>
          </a:prstGeom>
          <a:noFill/>
        </p:spPr>
        <p:txBody>
          <a:bodyPr wrap="square" rtlCol="0">
            <a:spAutoFit/>
          </a:bodyPr>
          <a:lstStyle/>
          <a:p>
            <a:r>
              <a:rPr lang="bg-BG" sz="1800" dirty="0">
                <a:solidFill>
                  <a:srgbClr val="0070C0"/>
                </a:solidFill>
                <a:latin typeface="Times New Roman" panose="02020603050405020304" pitchFamily="18" charset="0"/>
                <a:cs typeface="Times New Roman" panose="02020603050405020304" pitchFamily="18" charset="0"/>
              </a:rPr>
              <a:t>Зависимост на държавите членки от доставките на природен газ от Русия </a:t>
            </a:r>
          </a:p>
        </p:txBody>
      </p:sp>
      <p:sp>
        <p:nvSpPr>
          <p:cNvPr id="17" name="Rectangle 16"/>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1</a:t>
            </a:r>
            <a:r>
              <a:rPr lang="en-US" sz="1600" dirty="0" smtClean="0">
                <a:solidFill>
                  <a:schemeClr val="accent1">
                    <a:lumMod val="75000"/>
                  </a:schemeClr>
                </a:solidFill>
                <a:latin typeface="Times New Roman" pitchFamily="18" charset="0"/>
              </a:rPr>
              <a:t>4</a:t>
            </a:r>
            <a:r>
              <a:rPr lang="bg-BG" sz="1600" dirty="0" smtClean="0">
                <a:solidFill>
                  <a:schemeClr val="accent1">
                    <a:lumMod val="75000"/>
                  </a:schemeClr>
                </a:solidFill>
                <a:latin typeface="Times New Roman" pitchFamily="18" charset="0"/>
              </a:rPr>
              <a:t> ноември  2017 г.</a:t>
            </a:r>
            <a:endParaRPr lang="ru-RU" sz="1600" dirty="0">
              <a:solidFill>
                <a:schemeClr val="accent1">
                  <a:lumMod val="75000"/>
                </a:schemeClr>
              </a:solidFill>
              <a:latin typeface="Times New Roman" pitchFamily="18" charset="0"/>
            </a:endParaRPr>
          </a:p>
        </p:txBody>
      </p:sp>
      <p:sp>
        <p:nvSpPr>
          <p:cNvPr id="2" name="TextBox 1"/>
          <p:cNvSpPr txBox="1"/>
          <p:nvPr/>
        </p:nvSpPr>
        <p:spPr>
          <a:xfrm>
            <a:off x="501331" y="2052248"/>
            <a:ext cx="507551" cy="253916"/>
          </a:xfrm>
          <a:prstGeom prst="rect">
            <a:avLst/>
          </a:prstGeom>
          <a:noFill/>
        </p:spPr>
        <p:txBody>
          <a:bodyPr wrap="square" rtlCol="0">
            <a:spAutoFit/>
          </a:bodyPr>
          <a:lstStyle/>
          <a:p>
            <a:r>
              <a:rPr lang="bg-BG" sz="1000" dirty="0" smtClean="0"/>
              <a:t>%</a:t>
            </a:r>
            <a:endParaRPr lang="en-US" sz="1000" dirty="0"/>
          </a:p>
        </p:txBody>
      </p:sp>
      <p:sp>
        <p:nvSpPr>
          <p:cNvPr id="3" name="TextBox 2"/>
          <p:cNvSpPr txBox="1"/>
          <p:nvPr/>
        </p:nvSpPr>
        <p:spPr>
          <a:xfrm>
            <a:off x="1008882" y="5733256"/>
            <a:ext cx="3812633" cy="261610"/>
          </a:xfrm>
          <a:prstGeom prst="rect">
            <a:avLst/>
          </a:prstGeom>
          <a:noFill/>
        </p:spPr>
        <p:txBody>
          <a:bodyPr wrap="square" rtlCol="0">
            <a:spAutoFit/>
          </a:bodyPr>
          <a:lstStyle/>
          <a:p>
            <a:r>
              <a:rPr lang="bg-BG" sz="1100" dirty="0" smtClean="0">
                <a:latin typeface="Times New Roman" panose="02020603050405020304" pitchFamily="18" charset="0"/>
                <a:cs typeface="Times New Roman" panose="02020603050405020304" pitchFamily="18" charset="0"/>
              </a:rPr>
              <a:t>Количество в милиарда кубични метра природен газ </a:t>
            </a: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59071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grpSp>
        <p:nvGrpSpPr>
          <p:cNvPr id="2" name="Diagram 6"/>
          <p:cNvGrpSpPr/>
          <p:nvPr/>
        </p:nvGrpSpPr>
        <p:grpSpPr>
          <a:xfrm>
            <a:off x="3059832" y="1480611"/>
            <a:ext cx="5307026" cy="4540677"/>
            <a:chOff x="1547667" y="364047"/>
            <a:chExt cx="6819192" cy="5657244"/>
          </a:xfrm>
        </p:grpSpPr>
        <p:sp>
          <p:nvSpPr>
            <p:cNvPr id="3" name="Freeform 2"/>
            <p:cNvSpPr/>
            <p:nvPr/>
          </p:nvSpPr>
          <p:spPr>
            <a:xfrm>
              <a:off x="3706943" y="364047"/>
              <a:ext cx="2467947" cy="246794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ln/>
          </p:spPr>
          <p:style>
            <a:lnRef idx="0">
              <a:schemeClr val="accent5"/>
            </a:lnRef>
            <a:fillRef idx="3">
              <a:schemeClr val="accent5"/>
            </a:fillRef>
            <a:effectRef idx="3">
              <a:schemeClr val="accent5"/>
            </a:effectRef>
            <a:fontRef idx="minor">
              <a:schemeClr val="lt1"/>
            </a:fontRef>
          </p:style>
          <p:txBody>
            <a:bodyPr lIns="0" tIns="0" rIns="0" bIns="0"/>
            <a:lstStyle/>
            <a:p>
              <a:endParaRPr lang="bg-BG" dirty="0"/>
            </a:p>
          </p:txBody>
        </p:sp>
        <p:sp>
          <p:nvSpPr>
            <p:cNvPr id="4" name="Freeform 3"/>
            <p:cNvSpPr/>
            <p:nvPr/>
          </p:nvSpPr>
          <p:spPr>
            <a:xfrm>
              <a:off x="3815836" y="987836"/>
              <a:ext cx="2302360" cy="1369460"/>
            </a:xfrm>
            <a:custGeom>
              <a:avLst/>
              <a:gdLst>
                <a:gd name="f0" fmla="val 10800000"/>
                <a:gd name="f1" fmla="val 5400000"/>
                <a:gd name="f2" fmla="val 180"/>
                <a:gd name="f3" fmla="val w"/>
                <a:gd name="f4" fmla="val h"/>
                <a:gd name="f5" fmla="val 0"/>
                <a:gd name="f6" fmla="val 2365966"/>
                <a:gd name="f7" fmla="val 1369463"/>
                <a:gd name="f8" fmla="+- 0 0 -90"/>
                <a:gd name="f9" fmla="*/ f3 1 2365966"/>
                <a:gd name="f10" fmla="*/ f4 1 1369463"/>
                <a:gd name="f11" fmla="val f5"/>
                <a:gd name="f12" fmla="val f6"/>
                <a:gd name="f13" fmla="val f7"/>
                <a:gd name="f14" fmla="*/ f8 f0 1"/>
                <a:gd name="f15" fmla="+- f13 0 f11"/>
                <a:gd name="f16" fmla="+- f12 0 f11"/>
                <a:gd name="f17" fmla="*/ f14 1 f2"/>
                <a:gd name="f18" fmla="*/ f16 1 2365966"/>
                <a:gd name="f19" fmla="*/ f15 1 1369463"/>
                <a:gd name="f20" fmla="*/ 0 f16 1"/>
                <a:gd name="f21" fmla="*/ 0 f15 1"/>
                <a:gd name="f22" fmla="*/ 2365966 f16 1"/>
                <a:gd name="f23" fmla="*/ 1369463 f15 1"/>
                <a:gd name="f24" fmla="+- f17 0 f1"/>
                <a:gd name="f25" fmla="*/ f20 1 2365966"/>
                <a:gd name="f26" fmla="*/ f21 1 1369463"/>
                <a:gd name="f27" fmla="*/ f22 1 2365966"/>
                <a:gd name="f28" fmla="*/ f23 1 1369463"/>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365966" h="1369463">
                  <a:moveTo>
                    <a:pt x="f5" y="f5"/>
                  </a:moveTo>
                  <a:lnTo>
                    <a:pt x="f6" y="f5"/>
                  </a:lnTo>
                  <a:lnTo>
                    <a:pt x="f6" y="f7"/>
                  </a:lnTo>
                  <a:lnTo>
                    <a:pt x="f5" y="f7"/>
                  </a:lnTo>
                  <a:lnTo>
                    <a:pt x="f5" y="f5"/>
                  </a:lnTo>
                  <a:close/>
                </a:path>
              </a:pathLst>
            </a:custGeom>
            <a:noFill/>
            <a:ln>
              <a:noFill/>
              <a:prstDash val="solid"/>
            </a:ln>
          </p:spPr>
          <p:txBody>
            <a:bodyPr vert="horz" wrap="square" lIns="0" tIns="0" rIns="0" bIns="0" anchor="ctr" anchorCtr="1" compatLnSpc="1"/>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bg-BG" sz="1600" b="1" i="0" u="none" strike="noStrike" kern="1200" cap="none" spc="0" baseline="0" dirty="0">
                  <a:solidFill>
                    <a:schemeClr val="bg1"/>
                  </a:solidFill>
                  <a:uFillTx/>
                  <a:latin typeface="Times New Roman" pitchFamily="18"/>
                  <a:cs typeface="Times New Roman" pitchFamily="18"/>
                </a:rPr>
                <a:t>Енергийна сигурност, солидарност и доверие</a:t>
              </a:r>
              <a:endParaRPr lang="fr-FR" sz="1600" b="1" i="0" u="none" strike="noStrike" kern="1200" cap="none" spc="0" baseline="0" dirty="0">
                <a:solidFill>
                  <a:schemeClr val="bg1"/>
                </a:solidFill>
                <a:uFillTx/>
                <a:latin typeface="Times New Roman" pitchFamily="18"/>
                <a:cs typeface="Times New Roman" pitchFamily="18"/>
              </a:endParaRPr>
            </a:p>
          </p:txBody>
        </p:sp>
        <p:sp>
          <p:nvSpPr>
            <p:cNvPr id="5" name="Freeform 4"/>
            <p:cNvSpPr/>
            <p:nvPr/>
          </p:nvSpPr>
          <p:spPr>
            <a:xfrm>
              <a:off x="5652116" y="1340757"/>
              <a:ext cx="2714743" cy="271474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ln/>
          </p:spPr>
          <p:style>
            <a:lnRef idx="0">
              <a:schemeClr val="accent5"/>
            </a:lnRef>
            <a:fillRef idx="3">
              <a:schemeClr val="accent5"/>
            </a:fillRef>
            <a:effectRef idx="3">
              <a:schemeClr val="accent5"/>
            </a:effectRef>
            <a:fontRef idx="minor">
              <a:schemeClr val="lt1"/>
            </a:fontRef>
          </p:style>
          <p:txBody>
            <a:bodyPr lIns="0" tIns="0" rIns="0" bIns="0"/>
            <a:lstStyle/>
            <a:p>
              <a:endParaRPr lang="bg-BG" dirty="0"/>
            </a:p>
          </p:txBody>
        </p:sp>
        <p:sp>
          <p:nvSpPr>
            <p:cNvPr id="6" name="Freeform 5"/>
            <p:cNvSpPr/>
            <p:nvPr/>
          </p:nvSpPr>
          <p:spPr>
            <a:xfrm>
              <a:off x="6012152" y="1926430"/>
              <a:ext cx="2121206" cy="1486009"/>
            </a:xfrm>
            <a:custGeom>
              <a:avLst/>
              <a:gdLst>
                <a:gd name="f0" fmla="val 10800000"/>
                <a:gd name="f1" fmla="val 5400000"/>
                <a:gd name="f2" fmla="val 180"/>
                <a:gd name="f3" fmla="val w"/>
                <a:gd name="f4" fmla="val h"/>
                <a:gd name="f5" fmla="val 0"/>
                <a:gd name="f6" fmla="val 2121211"/>
                <a:gd name="f7" fmla="val 1486013"/>
                <a:gd name="f8" fmla="+- 0 0 -90"/>
                <a:gd name="f9" fmla="*/ f3 1 2121211"/>
                <a:gd name="f10" fmla="*/ f4 1 1486013"/>
                <a:gd name="f11" fmla="val f5"/>
                <a:gd name="f12" fmla="val f6"/>
                <a:gd name="f13" fmla="val f7"/>
                <a:gd name="f14" fmla="*/ f8 f0 1"/>
                <a:gd name="f15" fmla="+- f13 0 f11"/>
                <a:gd name="f16" fmla="+- f12 0 f11"/>
                <a:gd name="f17" fmla="*/ f14 1 f2"/>
                <a:gd name="f18" fmla="*/ f16 1 2121211"/>
                <a:gd name="f19" fmla="*/ f15 1 1486013"/>
                <a:gd name="f20" fmla="*/ 0 f16 1"/>
                <a:gd name="f21" fmla="*/ 0 f15 1"/>
                <a:gd name="f22" fmla="*/ 2121211 f16 1"/>
                <a:gd name="f23" fmla="*/ 1486013 f15 1"/>
                <a:gd name="f24" fmla="+- f17 0 f1"/>
                <a:gd name="f25" fmla="*/ f20 1 2121211"/>
                <a:gd name="f26" fmla="*/ f21 1 1486013"/>
                <a:gd name="f27" fmla="*/ f22 1 2121211"/>
                <a:gd name="f28" fmla="*/ f23 1 1486013"/>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121211" h="1486013">
                  <a:moveTo>
                    <a:pt x="f5" y="f5"/>
                  </a:moveTo>
                  <a:lnTo>
                    <a:pt x="f6" y="f5"/>
                  </a:lnTo>
                  <a:lnTo>
                    <a:pt x="f6" y="f7"/>
                  </a:lnTo>
                  <a:lnTo>
                    <a:pt x="f5" y="f7"/>
                  </a:lnTo>
                  <a:lnTo>
                    <a:pt x="f5" y="f5"/>
                  </a:lnTo>
                  <a:close/>
                </a:path>
              </a:pathLst>
            </a:custGeom>
            <a:noFill/>
            <a:ln>
              <a:noFill/>
              <a:prstDash val="solid"/>
            </a:ln>
          </p:spPr>
          <p:txBody>
            <a:bodyPr vert="horz" wrap="square" lIns="0" tIns="0" rIns="0" bIns="0" anchor="ctr" anchorCtr="1" compatLnSpc="1"/>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bg-BG" sz="1600" b="1" i="0" u="none" strike="noStrike" kern="1200" cap="none" spc="0" baseline="0" dirty="0">
                  <a:solidFill>
                    <a:schemeClr val="bg1"/>
                  </a:solidFill>
                  <a:uFillTx/>
                  <a:latin typeface="Times New Roman" pitchFamily="18"/>
                  <a:cs typeface="Times New Roman" pitchFamily="18"/>
                </a:rPr>
                <a:t>Напълно интегриран Европейски енергиен пазар</a:t>
              </a:r>
              <a:endParaRPr lang="fr-FR" sz="1600" b="1" i="0" u="none" strike="noStrike" kern="1200" cap="none" spc="0" baseline="0" dirty="0">
                <a:solidFill>
                  <a:schemeClr val="bg1"/>
                </a:solidFill>
                <a:uFillTx/>
                <a:latin typeface="Times New Roman" pitchFamily="18"/>
                <a:cs typeface="Times New Roman" pitchFamily="18"/>
              </a:endParaRPr>
            </a:p>
          </p:txBody>
        </p:sp>
        <p:sp>
          <p:nvSpPr>
            <p:cNvPr id="7" name="Freeform 6"/>
            <p:cNvSpPr/>
            <p:nvPr/>
          </p:nvSpPr>
          <p:spPr>
            <a:xfrm>
              <a:off x="4927279" y="3478432"/>
              <a:ext cx="2714743" cy="254285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ln/>
          </p:spPr>
          <p:style>
            <a:lnRef idx="0">
              <a:schemeClr val="accent5"/>
            </a:lnRef>
            <a:fillRef idx="3">
              <a:schemeClr val="accent5"/>
            </a:fillRef>
            <a:effectRef idx="3">
              <a:schemeClr val="accent5"/>
            </a:effectRef>
            <a:fontRef idx="minor">
              <a:schemeClr val="lt1"/>
            </a:fontRef>
          </p:style>
          <p:txBody>
            <a:bodyPr lIns="0" tIns="0" rIns="0" bIns="0"/>
            <a:lstStyle/>
            <a:p>
              <a:endParaRPr lang="bg-BG" dirty="0"/>
            </a:p>
          </p:txBody>
        </p:sp>
        <p:sp>
          <p:nvSpPr>
            <p:cNvPr id="8" name="Freeform 7"/>
            <p:cNvSpPr/>
            <p:nvPr/>
          </p:nvSpPr>
          <p:spPr>
            <a:xfrm>
              <a:off x="5076053" y="4005071"/>
              <a:ext cx="2311850" cy="1486008"/>
            </a:xfrm>
            <a:custGeom>
              <a:avLst/>
              <a:gdLst>
                <a:gd name="f0" fmla="val 10800000"/>
                <a:gd name="f1" fmla="val 5400000"/>
                <a:gd name="f2" fmla="val 180"/>
                <a:gd name="f3" fmla="val w"/>
                <a:gd name="f4" fmla="val h"/>
                <a:gd name="f5" fmla="val 0"/>
                <a:gd name="f6" fmla="val 2311850"/>
                <a:gd name="f7" fmla="val 1486013"/>
                <a:gd name="f8" fmla="+- 0 0 -90"/>
                <a:gd name="f9" fmla="*/ f3 1 2311850"/>
                <a:gd name="f10" fmla="*/ f4 1 1486013"/>
                <a:gd name="f11" fmla="val f5"/>
                <a:gd name="f12" fmla="val f6"/>
                <a:gd name="f13" fmla="val f7"/>
                <a:gd name="f14" fmla="*/ f8 f0 1"/>
                <a:gd name="f15" fmla="+- f13 0 f11"/>
                <a:gd name="f16" fmla="+- f12 0 f11"/>
                <a:gd name="f17" fmla="*/ f14 1 f2"/>
                <a:gd name="f18" fmla="*/ f16 1 2311850"/>
                <a:gd name="f19" fmla="*/ f15 1 1486013"/>
                <a:gd name="f20" fmla="*/ 0 f16 1"/>
                <a:gd name="f21" fmla="*/ 0 f15 1"/>
                <a:gd name="f22" fmla="*/ 2311850 f16 1"/>
                <a:gd name="f23" fmla="*/ 1486013 f15 1"/>
                <a:gd name="f24" fmla="+- f17 0 f1"/>
                <a:gd name="f25" fmla="*/ f20 1 2311850"/>
                <a:gd name="f26" fmla="*/ f21 1 1486013"/>
                <a:gd name="f27" fmla="*/ f22 1 2311850"/>
                <a:gd name="f28" fmla="*/ f23 1 1486013"/>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311850" h="1486013">
                  <a:moveTo>
                    <a:pt x="f5" y="f5"/>
                  </a:moveTo>
                  <a:lnTo>
                    <a:pt x="f6" y="f5"/>
                  </a:lnTo>
                  <a:lnTo>
                    <a:pt x="f6" y="f7"/>
                  </a:lnTo>
                  <a:lnTo>
                    <a:pt x="f5" y="f7"/>
                  </a:lnTo>
                  <a:lnTo>
                    <a:pt x="f5" y="f5"/>
                  </a:lnTo>
                  <a:close/>
                </a:path>
              </a:pathLst>
            </a:custGeom>
            <a:noFill/>
            <a:ln>
              <a:noFill/>
              <a:prstDash val="solid"/>
            </a:ln>
          </p:spPr>
          <p:txBody>
            <a:bodyPr vert="horz" wrap="square" lIns="0" tIns="0" rIns="0" bIns="0" anchor="ctr" anchorCtr="1" compatLnSpc="1"/>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bg-BG" sz="1600" b="1" i="0" u="none" strike="noStrike" kern="1200" cap="none" spc="0" baseline="0" dirty="0">
                  <a:solidFill>
                    <a:schemeClr val="bg1"/>
                  </a:solidFill>
                  <a:uFillTx/>
                  <a:latin typeface="Times New Roman" pitchFamily="18"/>
                  <a:cs typeface="Times New Roman" pitchFamily="18"/>
                </a:rPr>
                <a:t>Енергийна ефективност допринасяща за оптимизиране на търсенето</a:t>
              </a:r>
              <a:endParaRPr lang="fr-FR" sz="1600" b="1" i="0" u="none" strike="noStrike" kern="1200" cap="none" spc="0" baseline="0" dirty="0">
                <a:solidFill>
                  <a:schemeClr val="bg1"/>
                </a:solidFill>
                <a:uFillTx/>
                <a:latin typeface="Times New Roman" pitchFamily="18"/>
                <a:cs typeface="Times New Roman" pitchFamily="18"/>
              </a:endParaRPr>
            </a:p>
          </p:txBody>
        </p:sp>
        <p:sp>
          <p:nvSpPr>
            <p:cNvPr id="9" name="Freeform 8"/>
            <p:cNvSpPr/>
            <p:nvPr/>
          </p:nvSpPr>
          <p:spPr>
            <a:xfrm>
              <a:off x="2521319" y="3438607"/>
              <a:ext cx="2589032" cy="258268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ln/>
          </p:spPr>
          <p:style>
            <a:lnRef idx="0">
              <a:schemeClr val="accent5"/>
            </a:lnRef>
            <a:fillRef idx="3">
              <a:schemeClr val="accent5"/>
            </a:fillRef>
            <a:effectRef idx="3">
              <a:schemeClr val="accent5"/>
            </a:effectRef>
            <a:fontRef idx="minor">
              <a:schemeClr val="lt1"/>
            </a:fontRef>
          </p:style>
          <p:txBody>
            <a:bodyPr lIns="0" tIns="0" rIns="0" bIns="0"/>
            <a:lstStyle/>
            <a:p>
              <a:endParaRPr lang="bg-BG" dirty="0"/>
            </a:p>
          </p:txBody>
        </p:sp>
        <p:sp>
          <p:nvSpPr>
            <p:cNvPr id="10" name="Freeform 9"/>
            <p:cNvSpPr/>
            <p:nvPr/>
          </p:nvSpPr>
          <p:spPr>
            <a:xfrm>
              <a:off x="2755233" y="3934864"/>
              <a:ext cx="2121206" cy="1486009"/>
            </a:xfrm>
            <a:custGeom>
              <a:avLst/>
              <a:gdLst>
                <a:gd name="f0" fmla="val 10800000"/>
                <a:gd name="f1" fmla="val 5400000"/>
                <a:gd name="f2" fmla="val 180"/>
                <a:gd name="f3" fmla="val w"/>
                <a:gd name="f4" fmla="val h"/>
                <a:gd name="f5" fmla="val 0"/>
                <a:gd name="f6" fmla="val 2121211"/>
                <a:gd name="f7" fmla="val 1486013"/>
                <a:gd name="f8" fmla="+- 0 0 -90"/>
                <a:gd name="f9" fmla="*/ f3 1 2121211"/>
                <a:gd name="f10" fmla="*/ f4 1 1486013"/>
                <a:gd name="f11" fmla="val f5"/>
                <a:gd name="f12" fmla="val f6"/>
                <a:gd name="f13" fmla="val f7"/>
                <a:gd name="f14" fmla="*/ f8 f0 1"/>
                <a:gd name="f15" fmla="+- f13 0 f11"/>
                <a:gd name="f16" fmla="+- f12 0 f11"/>
                <a:gd name="f17" fmla="*/ f14 1 f2"/>
                <a:gd name="f18" fmla="*/ f16 1 2121211"/>
                <a:gd name="f19" fmla="*/ f15 1 1486013"/>
                <a:gd name="f20" fmla="*/ 0 f16 1"/>
                <a:gd name="f21" fmla="*/ 0 f15 1"/>
                <a:gd name="f22" fmla="*/ 2121211 f16 1"/>
                <a:gd name="f23" fmla="*/ 1486013 f15 1"/>
                <a:gd name="f24" fmla="+- f17 0 f1"/>
                <a:gd name="f25" fmla="*/ f20 1 2121211"/>
                <a:gd name="f26" fmla="*/ f21 1 1486013"/>
                <a:gd name="f27" fmla="*/ f22 1 2121211"/>
                <a:gd name="f28" fmla="*/ f23 1 1486013"/>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2121211" h="1486013">
                  <a:moveTo>
                    <a:pt x="f5" y="f5"/>
                  </a:moveTo>
                  <a:lnTo>
                    <a:pt x="f6" y="f5"/>
                  </a:lnTo>
                  <a:lnTo>
                    <a:pt x="f6" y="f7"/>
                  </a:lnTo>
                  <a:lnTo>
                    <a:pt x="f5" y="f7"/>
                  </a:lnTo>
                  <a:lnTo>
                    <a:pt x="f5" y="f5"/>
                  </a:lnTo>
                  <a:close/>
                </a:path>
              </a:pathLst>
            </a:custGeom>
            <a:noFill/>
            <a:ln>
              <a:noFill/>
              <a:prstDash val="solid"/>
            </a:ln>
          </p:spPr>
          <p:txBody>
            <a:bodyPr vert="horz" wrap="square" lIns="0" tIns="0" rIns="0" bIns="0" anchor="ctr" anchorCtr="1" compatLnSpc="1"/>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bg-BG" sz="1600" b="1" i="0" u="none" strike="noStrike" kern="1200" cap="none" spc="0" baseline="0" dirty="0">
                  <a:solidFill>
                    <a:schemeClr val="bg1"/>
                  </a:solidFill>
                  <a:uFillTx/>
                  <a:latin typeface="Times New Roman" pitchFamily="18"/>
                  <a:cs typeface="Times New Roman" pitchFamily="18"/>
                </a:rPr>
                <a:t>Декарбонизация на икономиката</a:t>
              </a:r>
              <a:endParaRPr lang="fr-FR" sz="1600" b="1" i="0" u="none" strike="noStrike" kern="1200" cap="none" spc="0" baseline="0" dirty="0">
                <a:solidFill>
                  <a:schemeClr val="bg1"/>
                </a:solidFill>
                <a:uFillTx/>
                <a:latin typeface="Times New Roman" pitchFamily="18"/>
                <a:cs typeface="Times New Roman" pitchFamily="18"/>
              </a:endParaRPr>
            </a:p>
          </p:txBody>
        </p:sp>
        <p:sp>
          <p:nvSpPr>
            <p:cNvPr id="11" name="Freeform 10"/>
            <p:cNvSpPr/>
            <p:nvPr/>
          </p:nvSpPr>
          <p:spPr>
            <a:xfrm>
              <a:off x="1640193" y="1340755"/>
              <a:ext cx="2622218" cy="264274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ln/>
          </p:spPr>
          <p:style>
            <a:lnRef idx="0">
              <a:schemeClr val="accent5"/>
            </a:lnRef>
            <a:fillRef idx="3">
              <a:schemeClr val="accent5"/>
            </a:fillRef>
            <a:effectRef idx="3">
              <a:schemeClr val="accent5"/>
            </a:effectRef>
            <a:fontRef idx="minor">
              <a:schemeClr val="lt1"/>
            </a:fontRef>
          </p:style>
          <p:txBody>
            <a:bodyPr lIns="0" tIns="0" rIns="0" bIns="0"/>
            <a:lstStyle/>
            <a:p>
              <a:endParaRPr lang="bg-BG" dirty="0"/>
            </a:p>
          </p:txBody>
        </p:sp>
        <p:sp>
          <p:nvSpPr>
            <p:cNvPr id="12" name="Freeform 11"/>
            <p:cNvSpPr/>
            <p:nvPr/>
          </p:nvSpPr>
          <p:spPr>
            <a:xfrm>
              <a:off x="1547667" y="1484784"/>
              <a:ext cx="2714743" cy="1708738"/>
            </a:xfrm>
            <a:custGeom>
              <a:avLst/>
              <a:gdLst>
                <a:gd name="f0" fmla="val 10800000"/>
                <a:gd name="f1" fmla="val 5400000"/>
                <a:gd name="f2" fmla="val 180"/>
                <a:gd name="f3" fmla="val w"/>
                <a:gd name="f4" fmla="val h"/>
                <a:gd name="f5" fmla="val 0"/>
                <a:gd name="f6" fmla="val 3016690"/>
                <a:gd name="f7" fmla="val 1708740"/>
                <a:gd name="f8" fmla="+- 0 0 -90"/>
                <a:gd name="f9" fmla="*/ f3 1 3016690"/>
                <a:gd name="f10" fmla="*/ f4 1 1708740"/>
                <a:gd name="f11" fmla="val f5"/>
                <a:gd name="f12" fmla="val f6"/>
                <a:gd name="f13" fmla="val f7"/>
                <a:gd name="f14" fmla="*/ f8 f0 1"/>
                <a:gd name="f15" fmla="+- f13 0 f11"/>
                <a:gd name="f16" fmla="+- f12 0 f11"/>
                <a:gd name="f17" fmla="*/ f14 1 f2"/>
                <a:gd name="f18" fmla="*/ f16 1 3016690"/>
                <a:gd name="f19" fmla="*/ f15 1 1708740"/>
                <a:gd name="f20" fmla="*/ 0 f16 1"/>
                <a:gd name="f21" fmla="*/ 0 f15 1"/>
                <a:gd name="f22" fmla="*/ 3016690 f16 1"/>
                <a:gd name="f23" fmla="*/ 1708740 f15 1"/>
                <a:gd name="f24" fmla="+- f17 0 f1"/>
                <a:gd name="f25" fmla="*/ f20 1 3016690"/>
                <a:gd name="f26" fmla="*/ f21 1 1708740"/>
                <a:gd name="f27" fmla="*/ f22 1 3016690"/>
                <a:gd name="f28" fmla="*/ f23 1 170874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3016690" h="1708740">
                  <a:moveTo>
                    <a:pt x="f5" y="f5"/>
                  </a:moveTo>
                  <a:lnTo>
                    <a:pt x="f6" y="f5"/>
                  </a:lnTo>
                  <a:lnTo>
                    <a:pt x="f6" y="f7"/>
                  </a:lnTo>
                  <a:lnTo>
                    <a:pt x="f5" y="f7"/>
                  </a:lnTo>
                  <a:lnTo>
                    <a:pt x="f5" y="f5"/>
                  </a:lnTo>
                  <a:close/>
                </a:path>
              </a:pathLst>
            </a:custGeom>
            <a:noFill/>
            <a:ln>
              <a:noFill/>
              <a:prstDash val="solid"/>
            </a:ln>
          </p:spPr>
          <p:txBody>
            <a:bodyPr vert="horz" wrap="square" lIns="0" tIns="0" rIns="0" bIns="0" anchor="ctr" anchorCtr="1" compatLnSpc="1"/>
            <a:lstStyle/>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bg-BG" sz="1600" b="1" i="0" u="none" strike="noStrike" kern="1200" cap="none" spc="0" baseline="0" dirty="0">
                  <a:solidFill>
                    <a:schemeClr val="bg1"/>
                  </a:solidFill>
                  <a:uFillTx/>
                  <a:latin typeface="Times New Roman" pitchFamily="18"/>
                  <a:cs typeface="Times New Roman" pitchFamily="18"/>
                </a:rPr>
                <a:t>Проучване, </a:t>
              </a:r>
            </a:p>
            <a:p>
              <a:pPr marL="0" marR="0" lvl="0" indent="0" algn="ctr"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bg-BG" sz="1600" b="1" i="0" u="none" strike="noStrike" kern="1200" cap="none" spc="0" baseline="0" dirty="0">
                  <a:solidFill>
                    <a:schemeClr val="bg1"/>
                  </a:solidFill>
                  <a:uFillTx/>
                  <a:latin typeface="Times New Roman" pitchFamily="18"/>
                  <a:cs typeface="Times New Roman" pitchFamily="18"/>
                </a:rPr>
                <a:t>иновация и конкурентоспособност</a:t>
              </a:r>
              <a:endParaRPr lang="fr-FR" sz="1600" b="1" i="0" u="none" strike="noStrike" kern="1200" cap="none" spc="0" baseline="0" dirty="0">
                <a:solidFill>
                  <a:schemeClr val="bg1"/>
                </a:solidFill>
                <a:uFillTx/>
                <a:latin typeface="Times New Roman" pitchFamily="18"/>
                <a:cs typeface="Times New Roman" pitchFamily="18"/>
              </a:endParaRPr>
            </a:p>
          </p:txBody>
        </p:sp>
      </p:grpSp>
      <p:sp>
        <p:nvSpPr>
          <p:cNvPr id="14" name="TextBox 13"/>
          <p:cNvSpPr txBox="1"/>
          <p:nvPr/>
        </p:nvSpPr>
        <p:spPr>
          <a:xfrm>
            <a:off x="395536" y="2996952"/>
            <a:ext cx="2520280" cy="400110"/>
          </a:xfrm>
          <a:prstGeom prst="rect">
            <a:avLst/>
          </a:prstGeom>
          <a:noFill/>
        </p:spPr>
        <p:txBody>
          <a:bodyPr wrap="square" rtlCol="0">
            <a:spAutoFit/>
          </a:bodyPr>
          <a:lstStyle/>
          <a:p>
            <a:r>
              <a:rPr lang="bg-BG" dirty="0" smtClean="0">
                <a:solidFill>
                  <a:srgbClr val="0070C0"/>
                </a:solidFill>
                <a:latin typeface="Times New Roman" panose="02020603050405020304" pitchFamily="18" charset="0"/>
                <a:cs typeface="Times New Roman" panose="02020603050405020304" pitchFamily="18" charset="0"/>
              </a:rPr>
              <a:t>5 приоритетни цели</a:t>
            </a:r>
            <a:endParaRPr lang="bg-BG" dirty="0">
              <a:solidFill>
                <a:srgbClr val="0070C0"/>
              </a:solidFill>
              <a:latin typeface="Times New Roman" panose="02020603050405020304" pitchFamily="18" charset="0"/>
              <a:cs typeface="Times New Roman" panose="02020603050405020304" pitchFamily="18" charset="0"/>
            </a:endParaRPr>
          </a:p>
        </p:txBody>
      </p:sp>
      <p:sp>
        <p:nvSpPr>
          <p:cNvPr id="15" name="Striped Right Arrow 14"/>
          <p:cNvSpPr/>
          <p:nvPr/>
        </p:nvSpPr>
        <p:spPr>
          <a:xfrm>
            <a:off x="395536" y="3461461"/>
            <a:ext cx="2664296" cy="615611"/>
          </a:xfrm>
          <a:prstGeom prst="striped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bg-BG" dirty="0"/>
          </a:p>
        </p:txBody>
      </p:sp>
      <p:sp>
        <p:nvSpPr>
          <p:cNvPr id="16" name="모서리가 둥근 직사각형 40"/>
          <p:cNvSpPr/>
          <p:nvPr/>
        </p:nvSpPr>
        <p:spPr>
          <a:xfrm>
            <a:off x="309335" y="198781"/>
            <a:ext cx="869787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7" name="타원 28"/>
          <p:cNvSpPr/>
          <p:nvPr/>
        </p:nvSpPr>
        <p:spPr>
          <a:xfrm>
            <a:off x="395536" y="350995"/>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18" name="TextBox 17"/>
          <p:cNvSpPr txBox="1"/>
          <p:nvPr/>
        </p:nvSpPr>
        <p:spPr>
          <a:xfrm>
            <a:off x="1000261" y="350995"/>
            <a:ext cx="7892219" cy="461665"/>
          </a:xfrm>
          <a:prstGeom prst="rect">
            <a:avLst/>
          </a:prstGeom>
          <a:noFill/>
        </p:spPr>
        <p:txBody>
          <a:bodyPr wrap="square" rtlCol="0">
            <a:spAutoFit/>
          </a:bodyPr>
          <a:lstStyle/>
          <a:p>
            <a:r>
              <a:rPr lang="bg-BG" sz="2400" dirty="0">
                <a:latin typeface="Times New Roman" panose="02020603050405020304" pitchFamily="18" charset="0"/>
                <a:cs typeface="Times New Roman" panose="02020603050405020304" pitchFamily="18" charset="0"/>
              </a:rPr>
              <a:t>Енергиен съюз </a:t>
            </a:r>
          </a:p>
        </p:txBody>
      </p:sp>
      <p:grpSp>
        <p:nvGrpSpPr>
          <p:cNvPr id="19" name="Group 18"/>
          <p:cNvGrpSpPr/>
          <p:nvPr/>
        </p:nvGrpSpPr>
        <p:grpSpPr>
          <a:xfrm>
            <a:off x="179512" y="6305213"/>
            <a:ext cx="8827700" cy="480959"/>
            <a:chOff x="58595" y="6331781"/>
            <a:chExt cx="9007212" cy="480959"/>
          </a:xfrm>
        </p:grpSpPr>
        <p:sp>
          <p:nvSpPr>
            <p:cNvPr id="20"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21"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23"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2</a:t>
              </a:fld>
              <a:endParaRPr lang="bg-BG" altLang="en-US" sz="1200" dirty="0">
                <a:solidFill>
                  <a:schemeClr val="bg1">
                    <a:lumMod val="50000"/>
                  </a:schemeClr>
                </a:solidFill>
              </a:endParaRPr>
            </a:p>
          </p:txBody>
        </p:sp>
      </p:grpSp>
      <p:sp>
        <p:nvSpPr>
          <p:cNvPr id="24" name="Rectangle 23"/>
          <p:cNvSpPr/>
          <p:nvPr/>
        </p:nvSpPr>
        <p:spPr>
          <a:xfrm>
            <a:off x="5995296" y="6388212"/>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1</a:t>
            </a:r>
            <a:r>
              <a:rPr lang="en-US" sz="1600" dirty="0" smtClean="0">
                <a:solidFill>
                  <a:schemeClr val="accent1">
                    <a:lumMod val="75000"/>
                  </a:schemeClr>
                </a:solidFill>
                <a:latin typeface="Times New Roman" pitchFamily="18" charset="0"/>
              </a:rPr>
              <a:t>4</a:t>
            </a:r>
            <a:r>
              <a:rPr lang="bg-BG" sz="1600" dirty="0" smtClean="0">
                <a:solidFill>
                  <a:schemeClr val="accent1">
                    <a:lumMod val="75000"/>
                  </a:schemeClr>
                </a:solidFill>
                <a:latin typeface="Times New Roman" pitchFamily="18" charset="0"/>
              </a:rPr>
              <a:t> ноември  2017 г.</a:t>
            </a:r>
            <a:endParaRPr lang="ru-RU" sz="1600" dirty="0">
              <a:solidFill>
                <a:schemeClr val="accent1">
                  <a:lumMod val="75000"/>
                </a:schemeClr>
              </a:solidFill>
              <a:latin typeface="Times New Roman" pitchFamily="18" charset="0"/>
            </a:endParaRPr>
          </a:p>
        </p:txBody>
      </p:sp>
      <p:sp>
        <p:nvSpPr>
          <p:cNvPr id="25" name="Oval 24"/>
          <p:cNvSpPr/>
          <p:nvPr/>
        </p:nvSpPr>
        <p:spPr>
          <a:xfrm>
            <a:off x="5004048" y="3407086"/>
            <a:ext cx="1440160"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bg-BG" dirty="0"/>
          </a:p>
        </p:txBody>
      </p:sp>
      <p:sp>
        <p:nvSpPr>
          <p:cNvPr id="26" name="TextBox 25"/>
          <p:cNvSpPr txBox="1"/>
          <p:nvPr/>
        </p:nvSpPr>
        <p:spPr>
          <a:xfrm>
            <a:off x="5076056" y="3576087"/>
            <a:ext cx="1296143" cy="646331"/>
          </a:xfrm>
          <a:prstGeom prst="rect">
            <a:avLst/>
          </a:prstGeom>
          <a:noFill/>
        </p:spPr>
        <p:txBody>
          <a:bodyPr wrap="square" rtlCol="0">
            <a:spAutoFit/>
          </a:bodyPr>
          <a:lstStyle/>
          <a:p>
            <a:pPr algn="ctr"/>
            <a:r>
              <a:rPr lang="bg-BG" sz="1800" dirty="0" smtClean="0">
                <a:solidFill>
                  <a:srgbClr val="0070C0"/>
                </a:solidFill>
                <a:latin typeface="Times New Roman" panose="02020603050405020304" pitchFamily="18" charset="0"/>
                <a:cs typeface="Times New Roman" panose="02020603050405020304" pitchFamily="18" charset="0"/>
              </a:rPr>
              <a:t>Енергиен съюз</a:t>
            </a:r>
            <a:endParaRPr lang="bg-BG" sz="1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5681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7" name="Rectangle 13"/>
          <p:cNvSpPr>
            <a:spLocks noChangeArrowheads="1"/>
          </p:cNvSpPr>
          <p:nvPr/>
        </p:nvSpPr>
        <p:spPr bwMode="auto">
          <a:xfrm>
            <a:off x="1763688" y="1844824"/>
            <a:ext cx="5454650" cy="523220"/>
          </a:xfrm>
          <a:prstGeom prst="rect">
            <a:avLst/>
          </a:prstGeom>
          <a:noFill/>
          <a:ln w="9525">
            <a:noFill/>
            <a:miter lim="800000"/>
            <a:headEnd/>
            <a:tailEnd/>
          </a:ln>
        </p:spPr>
        <p:txBody>
          <a:bodyPr>
            <a:spAutoFit/>
          </a:bodyPr>
          <a:lstStyle/>
          <a:p>
            <a:pPr marL="0" lvl="1" algn="ctr">
              <a:buClr>
                <a:srgbClr val="0BD0D9"/>
              </a:buClr>
              <a:buSzPct val="95000"/>
              <a:buFont typeface="Wingdings 2" pitchFamily="18" charset="2"/>
              <a:buNone/>
            </a:pPr>
            <a:r>
              <a:rPr lang="bg-BG" altLang="bg-BG" sz="2800" dirty="0">
                <a:solidFill>
                  <a:srgbClr val="376092"/>
                </a:solidFill>
                <a:effectLst>
                  <a:outerShdw blurRad="38100" dist="38100" dir="2700000" algn="tl">
                    <a:srgbClr val="C0C0C0"/>
                  </a:outerShdw>
                </a:effectLst>
                <a:latin typeface="Times New Roman" pitchFamily="18" charset="0"/>
              </a:rPr>
              <a:t>Благодаря за вниманието</a:t>
            </a:r>
            <a:r>
              <a:rPr lang="en-US" altLang="bg-BG" sz="2800" dirty="0">
                <a:solidFill>
                  <a:srgbClr val="376092"/>
                </a:solidFill>
                <a:effectLst>
                  <a:outerShdw blurRad="38100" dist="38100" dir="2700000" algn="tl">
                    <a:srgbClr val="C0C0C0"/>
                  </a:outerShdw>
                </a:effectLst>
                <a:latin typeface="Times New Roman" pitchFamily="18" charset="0"/>
              </a:rPr>
              <a:t>!</a:t>
            </a:r>
            <a:endParaRPr lang="bg-BG" altLang="bg-BG" sz="2800" dirty="0">
              <a:solidFill>
                <a:srgbClr val="376092"/>
              </a:solidFill>
              <a:effectLst>
                <a:outerShdw blurRad="38100" dist="38100" dir="2700000" algn="tl">
                  <a:srgbClr val="C0C0C0"/>
                </a:outerShdw>
              </a:effectLst>
              <a:latin typeface="Times New Roman" pitchFamily="18" charset="0"/>
            </a:endParaRPr>
          </a:p>
        </p:txBody>
      </p:sp>
      <p:sp>
        <p:nvSpPr>
          <p:cNvPr id="80901" name="Line 4"/>
          <p:cNvSpPr>
            <a:spLocks noChangeShapeType="1"/>
          </p:cNvSpPr>
          <p:nvPr/>
        </p:nvSpPr>
        <p:spPr bwMode="auto">
          <a:xfrm flipV="1">
            <a:off x="279400" y="6710365"/>
            <a:ext cx="8585200" cy="15875"/>
          </a:xfrm>
          <a:prstGeom prst="line">
            <a:avLst/>
          </a:prstGeom>
          <a:noFill/>
          <a:ln w="28575">
            <a:solidFill>
              <a:schemeClr val="accent1"/>
            </a:solidFill>
            <a:round/>
            <a:headEnd/>
            <a:tailEnd/>
          </a:ln>
        </p:spPr>
        <p:txBody>
          <a:bodyPr/>
          <a:lstStyle/>
          <a:p>
            <a:endParaRPr lang="bg-BG" dirty="0">
              <a:latin typeface="Arial" charset="0"/>
            </a:endParaRPr>
          </a:p>
        </p:txBody>
      </p:sp>
      <p:sp>
        <p:nvSpPr>
          <p:cNvPr id="8" name="Rectangle 7"/>
          <p:cNvSpPr/>
          <p:nvPr/>
        </p:nvSpPr>
        <p:spPr>
          <a:xfrm>
            <a:off x="4226815" y="5862185"/>
            <a:ext cx="4572000" cy="646331"/>
          </a:xfrm>
          <a:prstGeom prst="rect">
            <a:avLst/>
          </a:prstGeom>
        </p:spPr>
        <p:txBody>
          <a:bodyPr>
            <a:spAutoFit/>
          </a:bodyPr>
          <a:lstStyle/>
          <a:p>
            <a:pPr algn="r"/>
            <a:r>
              <a:rPr lang="ru-RU" sz="1800" dirty="0">
                <a:solidFill>
                  <a:schemeClr val="accent1">
                    <a:lumMod val="75000"/>
                  </a:schemeClr>
                </a:solidFill>
                <a:latin typeface="Times New Roman" pitchFamily="18" charset="0"/>
              </a:rPr>
              <a:t>Доц. д-р Иван Н. Иванов</a:t>
            </a:r>
          </a:p>
          <a:p>
            <a:pPr algn="r"/>
            <a:r>
              <a:rPr lang="bg-BG" sz="1800" dirty="0">
                <a:solidFill>
                  <a:schemeClr val="accent1">
                    <a:lumMod val="75000"/>
                  </a:schemeClr>
                </a:solidFill>
                <a:latin typeface="Times New Roman" pitchFamily="18" charset="0"/>
              </a:rPr>
              <a:t>Председател</a:t>
            </a:r>
            <a:r>
              <a:rPr lang="ru-RU" sz="1800" dirty="0">
                <a:solidFill>
                  <a:schemeClr val="accent1">
                    <a:lumMod val="75000"/>
                  </a:schemeClr>
                </a:solidFill>
                <a:latin typeface="Times New Roman" pitchFamily="18" charset="0"/>
              </a:rPr>
              <a:t> на КЕВР</a:t>
            </a:r>
          </a:p>
        </p:txBody>
      </p:sp>
      <p:pic>
        <p:nvPicPr>
          <p:cNvPr id="10" name="Picture 9" descr="energo2.png"/>
          <p:cNvPicPr>
            <a:picLocks noChangeAspect="1"/>
          </p:cNvPicPr>
          <p:nvPr/>
        </p:nvPicPr>
        <p:blipFill>
          <a:blip r:embed="rId3" cstate="print">
            <a:lum bright="55000" contrast="-74000"/>
          </a:blip>
          <a:stretch>
            <a:fillRect/>
          </a:stretch>
        </p:blipFill>
        <p:spPr>
          <a:xfrm>
            <a:off x="0" y="1556792"/>
            <a:ext cx="9144000" cy="4824536"/>
          </a:xfrm>
          <a:prstGeom prst="rect">
            <a:avLst/>
          </a:prstGeom>
          <a:effectLst>
            <a:softEdge rad="635000"/>
          </a:effectLst>
        </p:spPr>
      </p:pic>
      <p:grpSp>
        <p:nvGrpSpPr>
          <p:cNvPr id="9" name="Group 8"/>
          <p:cNvGrpSpPr/>
          <p:nvPr/>
        </p:nvGrpSpPr>
        <p:grpSpPr>
          <a:xfrm>
            <a:off x="201613" y="260648"/>
            <a:ext cx="8474843" cy="912019"/>
            <a:chOff x="201613" y="260648"/>
            <a:chExt cx="8474843" cy="912019"/>
          </a:xfrm>
        </p:grpSpPr>
        <p:sp>
          <p:nvSpPr>
            <p:cNvPr id="11" name="Rectangle 6"/>
            <p:cNvSpPr>
              <a:spLocks noChangeArrowheads="1"/>
            </p:cNvSpPr>
            <p:nvPr/>
          </p:nvSpPr>
          <p:spPr bwMode="auto">
            <a:xfrm>
              <a:off x="1170255" y="380391"/>
              <a:ext cx="4803816" cy="307777"/>
            </a:xfrm>
            <a:prstGeom prst="rect">
              <a:avLst/>
            </a:prstGeom>
            <a:noFill/>
            <a:ln w="9525">
              <a:noFill/>
              <a:miter lim="800000"/>
              <a:headEnd/>
              <a:tailEnd/>
            </a:ln>
          </p:spPr>
          <p:txBody>
            <a:bodyPr wrap="none" anchor="ctr">
              <a:spAutoFit/>
            </a:bodyPr>
            <a:lstStyle/>
            <a:p>
              <a:r>
                <a:rPr lang="bg-BG" altLang="en-US" sz="1400" dirty="0" smtClean="0">
                  <a:solidFill>
                    <a:schemeClr val="accent1">
                      <a:lumMod val="75000"/>
                    </a:schemeClr>
                  </a:solidFill>
                  <a:latin typeface="Times New Roman" pitchFamily="18" charset="0"/>
                </a:rPr>
                <a:t>КОМИСИЯ ЗА ЕНЕРГИЙНО И ВОДНО РЕГУЛИРАНЕ </a:t>
              </a:r>
              <a:endParaRPr lang="bg-BG" altLang="en-US" sz="1400" dirty="0">
                <a:solidFill>
                  <a:schemeClr val="accent1">
                    <a:lumMod val="75000"/>
                  </a:schemeClr>
                </a:solidFill>
                <a:latin typeface="Times New Roman" pitchFamily="18" charset="0"/>
              </a:endParaRPr>
            </a:p>
          </p:txBody>
        </p:sp>
        <p:sp>
          <p:nvSpPr>
            <p:cNvPr id="12" name="Line 7"/>
            <p:cNvSpPr>
              <a:spLocks noChangeShapeType="1"/>
            </p:cNvSpPr>
            <p:nvPr/>
          </p:nvSpPr>
          <p:spPr bwMode="auto">
            <a:xfrm>
              <a:off x="1258889" y="692696"/>
              <a:ext cx="7417567" cy="0"/>
            </a:xfrm>
            <a:prstGeom prst="line">
              <a:avLst/>
            </a:prstGeom>
            <a:noFill/>
            <a:ln w="28575">
              <a:solidFill>
                <a:srgbClr val="003399"/>
              </a:solidFill>
              <a:round/>
              <a:headEnd/>
              <a:tailEnd/>
            </a:ln>
          </p:spPr>
          <p:txBody>
            <a:bodyPr/>
            <a:lstStyle/>
            <a:p>
              <a:endParaRPr lang="bg-BG"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613" y="260648"/>
              <a:ext cx="912019" cy="912019"/>
            </a:xfrm>
            <a:prstGeom prst="rect">
              <a:avLst/>
            </a:prstGeom>
          </p:spPr>
        </p:pic>
      </p:grpSp>
    </p:spTree>
    <p:extLst>
      <p:ext uri="{BB962C8B-B14F-4D97-AF65-F5344CB8AC3E}">
        <p14:creationId xmlns:p14="http://schemas.microsoft.com/office/powerpoint/2010/main" val="1477476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sp>
        <p:nvSpPr>
          <p:cNvPr id="3" name="모서리가 둥근 직사각형 40"/>
          <p:cNvSpPr/>
          <p:nvPr/>
        </p:nvSpPr>
        <p:spPr>
          <a:xfrm>
            <a:off x="309335" y="198781"/>
            <a:ext cx="8856984"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타원 28"/>
          <p:cNvSpPr/>
          <p:nvPr/>
        </p:nvSpPr>
        <p:spPr>
          <a:xfrm>
            <a:off x="395536" y="350995"/>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5" name="TextBox 4"/>
          <p:cNvSpPr txBox="1"/>
          <p:nvPr/>
        </p:nvSpPr>
        <p:spPr>
          <a:xfrm>
            <a:off x="1000261" y="350995"/>
            <a:ext cx="7892219" cy="830997"/>
          </a:xfrm>
          <a:prstGeom prst="rect">
            <a:avLst/>
          </a:prstGeom>
          <a:noFill/>
        </p:spPr>
        <p:txBody>
          <a:bodyPr wrap="square" rtlCol="0">
            <a:spAutoFit/>
          </a:bodyPr>
          <a:lstStyle/>
          <a:p>
            <a:r>
              <a:rPr lang="bg-BG" sz="2400" dirty="0" smtClean="0">
                <a:latin typeface="Times New Roman" panose="02020603050405020304" pitchFamily="18" charset="0"/>
                <a:cs typeface="Times New Roman" panose="02020603050405020304" pitchFamily="18" charset="0"/>
              </a:rPr>
              <a:t>Единен вътрешен електроенергиен пазар  </a:t>
            </a:r>
          </a:p>
          <a:p>
            <a:pPr algn="ctr"/>
            <a:endParaRPr lang="bg-BG" sz="2400" dirty="0"/>
          </a:p>
        </p:txBody>
      </p:sp>
      <p:sp>
        <p:nvSpPr>
          <p:cNvPr id="8" name="TextBox 7"/>
          <p:cNvSpPr txBox="1"/>
          <p:nvPr/>
        </p:nvSpPr>
        <p:spPr>
          <a:xfrm>
            <a:off x="689214" y="1202849"/>
            <a:ext cx="7690526" cy="707886"/>
          </a:xfrm>
          <a:prstGeom prst="rect">
            <a:avLst/>
          </a:prstGeom>
          <a:noFill/>
        </p:spPr>
        <p:txBody>
          <a:bodyPr wrap="square" rtlCol="0">
            <a:spAutoFit/>
          </a:bodyPr>
          <a:lstStyle/>
          <a:p>
            <a:r>
              <a:rPr lang="bg-BG" dirty="0" smtClean="0">
                <a:solidFill>
                  <a:srgbClr val="0070C0"/>
                </a:solidFill>
                <a:latin typeface="Times New Roman" panose="02020603050405020304" pitchFamily="18" charset="0"/>
                <a:cs typeface="Times New Roman" panose="02020603050405020304" pitchFamily="18" charset="0"/>
              </a:rPr>
              <a:t>Целенасочена дългосрочна политика за либерализация на енергийните пазари:</a:t>
            </a:r>
            <a:endParaRPr lang="bg-BG" dirty="0">
              <a:solidFill>
                <a:srgbClr val="0070C0"/>
              </a:solidFill>
              <a:latin typeface="Times New Roman" panose="02020603050405020304" pitchFamily="18" charset="0"/>
              <a:cs typeface="Times New Roman" panose="02020603050405020304" pitchFamily="18" charset="0"/>
            </a:endParaRPr>
          </a:p>
        </p:txBody>
      </p:sp>
      <p:sp>
        <p:nvSpPr>
          <p:cNvPr id="10" name="Oval 9"/>
          <p:cNvSpPr/>
          <p:nvPr/>
        </p:nvSpPr>
        <p:spPr>
          <a:xfrm>
            <a:off x="1187624" y="1878157"/>
            <a:ext cx="1442892" cy="1182035"/>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bg-BG" dirty="0"/>
          </a:p>
        </p:txBody>
      </p:sp>
      <p:sp>
        <p:nvSpPr>
          <p:cNvPr id="11" name="TextBox 10"/>
          <p:cNvSpPr txBox="1"/>
          <p:nvPr/>
        </p:nvSpPr>
        <p:spPr>
          <a:xfrm>
            <a:off x="1158427" y="2151171"/>
            <a:ext cx="1442892" cy="707886"/>
          </a:xfrm>
          <a:prstGeom prst="rect">
            <a:avLst/>
          </a:prstGeom>
          <a:noFill/>
        </p:spPr>
        <p:txBody>
          <a:bodyPr wrap="square" rtlCol="0">
            <a:spAutoFit/>
          </a:bodyPr>
          <a:lstStyle/>
          <a:p>
            <a:pPr algn="ctr"/>
            <a:r>
              <a:rPr lang="bg-BG" dirty="0" smtClean="0">
                <a:solidFill>
                  <a:schemeClr val="bg1"/>
                </a:solidFill>
                <a:latin typeface="Times New Roman" panose="02020603050405020304" pitchFamily="18" charset="0"/>
                <a:cs typeface="Times New Roman" panose="02020603050405020304" pitchFamily="18" charset="0"/>
              </a:rPr>
              <a:t>Държавен</a:t>
            </a:r>
            <a:r>
              <a:rPr lang="bg-BG" dirty="0" smtClean="0">
                <a:latin typeface="Times New Roman" panose="02020603050405020304" pitchFamily="18" charset="0"/>
                <a:cs typeface="Times New Roman" panose="02020603050405020304" pitchFamily="18" charset="0"/>
              </a:rPr>
              <a:t> </a:t>
            </a:r>
            <a:r>
              <a:rPr lang="bg-BG" dirty="0" smtClean="0">
                <a:solidFill>
                  <a:schemeClr val="bg1"/>
                </a:solidFill>
                <a:latin typeface="Times New Roman" panose="02020603050405020304" pitchFamily="18" charset="0"/>
                <a:cs typeface="Times New Roman" panose="02020603050405020304" pitchFamily="18" charset="0"/>
              </a:rPr>
              <a:t>монопол</a:t>
            </a:r>
            <a:endParaRPr lang="bg-BG" dirty="0">
              <a:solidFill>
                <a:schemeClr val="bg1"/>
              </a:solidFill>
              <a:latin typeface="Times New Roman" panose="02020603050405020304" pitchFamily="18" charset="0"/>
              <a:cs typeface="Times New Roman" panose="02020603050405020304" pitchFamily="18" charset="0"/>
            </a:endParaRPr>
          </a:p>
        </p:txBody>
      </p:sp>
      <p:sp>
        <p:nvSpPr>
          <p:cNvPr id="13" name="Striped Right Arrow 12"/>
          <p:cNvSpPr/>
          <p:nvPr/>
        </p:nvSpPr>
        <p:spPr>
          <a:xfrm>
            <a:off x="2958390" y="2436704"/>
            <a:ext cx="2016224" cy="533962"/>
          </a:xfrm>
          <a:prstGeom prst="strip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bg-BG" dirty="0">
              <a:solidFill>
                <a:srgbClr val="FF0000"/>
              </a:solidFill>
            </a:endParaRPr>
          </a:p>
        </p:txBody>
      </p:sp>
      <p:sp>
        <p:nvSpPr>
          <p:cNvPr id="14" name="TextBox 13"/>
          <p:cNvSpPr txBox="1"/>
          <p:nvPr/>
        </p:nvSpPr>
        <p:spPr>
          <a:xfrm>
            <a:off x="2927648" y="2151171"/>
            <a:ext cx="2304256" cy="400110"/>
          </a:xfrm>
          <a:prstGeom prst="rect">
            <a:avLst/>
          </a:prstGeom>
          <a:noFill/>
        </p:spPr>
        <p:txBody>
          <a:bodyPr wrap="square" rtlCol="0">
            <a:spAutoFit/>
          </a:bodyPr>
          <a:lstStyle/>
          <a:p>
            <a:r>
              <a:rPr lang="bg-BG" dirty="0" smtClean="0">
                <a:latin typeface="Times New Roman" panose="02020603050405020304" pitchFamily="18" charset="0"/>
                <a:cs typeface="Times New Roman" panose="02020603050405020304" pitchFamily="18" charset="0"/>
              </a:rPr>
              <a:t>Либерализация</a:t>
            </a:r>
            <a:endParaRPr lang="bg-BG" dirty="0">
              <a:latin typeface="Times New Roman" panose="02020603050405020304" pitchFamily="18" charset="0"/>
              <a:cs typeface="Times New Roman" panose="02020603050405020304" pitchFamily="18" charset="0"/>
            </a:endParaRPr>
          </a:p>
        </p:txBody>
      </p:sp>
      <p:sp>
        <p:nvSpPr>
          <p:cNvPr id="15" name="Flowchart: Connector 14"/>
          <p:cNvSpPr/>
          <p:nvPr/>
        </p:nvSpPr>
        <p:spPr>
          <a:xfrm>
            <a:off x="5576486" y="1813217"/>
            <a:ext cx="1544327" cy="1246975"/>
          </a:xfrm>
          <a:prstGeom prst="flowChartConnecto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bg-BG" dirty="0"/>
          </a:p>
        </p:txBody>
      </p:sp>
      <p:sp>
        <p:nvSpPr>
          <p:cNvPr id="16" name="TextBox 15"/>
          <p:cNvSpPr txBox="1"/>
          <p:nvPr/>
        </p:nvSpPr>
        <p:spPr>
          <a:xfrm>
            <a:off x="5504478" y="2151171"/>
            <a:ext cx="1616335" cy="707886"/>
          </a:xfrm>
          <a:prstGeom prst="rect">
            <a:avLst/>
          </a:prstGeom>
          <a:noFill/>
        </p:spPr>
        <p:txBody>
          <a:bodyPr wrap="square" rtlCol="0">
            <a:spAutoFit/>
          </a:bodyPr>
          <a:lstStyle/>
          <a:p>
            <a:pPr algn="ctr"/>
            <a:r>
              <a:rPr lang="bg-BG" dirty="0" smtClean="0">
                <a:solidFill>
                  <a:schemeClr val="bg1"/>
                </a:solidFill>
                <a:latin typeface="Times New Roman" panose="02020603050405020304" pitchFamily="18" charset="0"/>
                <a:cs typeface="Times New Roman" panose="02020603050405020304" pitchFamily="18" charset="0"/>
              </a:rPr>
              <a:t>Свободен пазар</a:t>
            </a:r>
            <a:endParaRPr lang="bg-BG" dirty="0">
              <a:solidFill>
                <a:schemeClr val="bg1"/>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1000261" y="4365104"/>
            <a:ext cx="7100131" cy="400110"/>
          </a:xfrm>
          <a:prstGeom prst="rect">
            <a:avLst/>
          </a:prstGeom>
          <a:noFill/>
        </p:spPr>
        <p:txBody>
          <a:bodyPr wrap="square" rtlCol="0">
            <a:spAutoFit/>
          </a:bodyPr>
          <a:lstStyle/>
          <a:p>
            <a:endParaRPr lang="bg-BG" dirty="0"/>
          </a:p>
        </p:txBody>
      </p:sp>
      <p:sp>
        <p:nvSpPr>
          <p:cNvPr id="20" name="TextBox 19"/>
          <p:cNvSpPr txBox="1"/>
          <p:nvPr/>
        </p:nvSpPr>
        <p:spPr>
          <a:xfrm>
            <a:off x="689214" y="3060192"/>
            <a:ext cx="7542927" cy="1938992"/>
          </a:xfrm>
          <a:prstGeom prst="rect">
            <a:avLst/>
          </a:prstGeom>
          <a:noFill/>
        </p:spPr>
        <p:txBody>
          <a:bodyPr wrap="square" rtlCol="0">
            <a:spAutoFit/>
          </a:bodyPr>
          <a:lstStyle/>
          <a:p>
            <a:pPr marL="457200" indent="-457200">
              <a:buAutoNum type="arabicPeriod"/>
            </a:pPr>
            <a:r>
              <a:rPr lang="bg-BG" dirty="0" smtClean="0">
                <a:solidFill>
                  <a:srgbClr val="0070C0"/>
                </a:solidFill>
                <a:latin typeface="Times New Roman" panose="02020603050405020304" pitchFamily="18" charset="0"/>
                <a:cs typeface="Times New Roman" panose="02020603050405020304" pitchFamily="18" charset="0"/>
              </a:rPr>
              <a:t>Първи енергиен пакет – ел.енергия 1996 г., газ -1997г.</a:t>
            </a:r>
          </a:p>
          <a:p>
            <a:pPr marL="457200" indent="-457200">
              <a:buAutoNum type="arabicPeriod"/>
            </a:pPr>
            <a:r>
              <a:rPr lang="bg-BG" dirty="0" smtClean="0">
                <a:solidFill>
                  <a:srgbClr val="0070C0"/>
                </a:solidFill>
                <a:latin typeface="Times New Roman" panose="02020603050405020304" pitchFamily="18" charset="0"/>
                <a:cs typeface="Times New Roman" panose="02020603050405020304" pitchFamily="18" charset="0"/>
              </a:rPr>
              <a:t>Втори енергиен пакет – 2003 г.</a:t>
            </a:r>
          </a:p>
          <a:p>
            <a:pPr marL="457200" indent="-457200">
              <a:buAutoNum type="arabicPeriod"/>
            </a:pPr>
            <a:r>
              <a:rPr lang="bg-BG" dirty="0" smtClean="0">
                <a:solidFill>
                  <a:srgbClr val="0070C0"/>
                </a:solidFill>
                <a:latin typeface="Times New Roman" panose="02020603050405020304" pitchFamily="18" charset="0"/>
                <a:cs typeface="Times New Roman" panose="02020603050405020304" pitchFamily="18" charset="0"/>
              </a:rPr>
              <a:t>Трети енергиен пакет – 2009 г.</a:t>
            </a:r>
          </a:p>
          <a:p>
            <a:pPr marL="457200" indent="-457200">
              <a:buAutoNum type="arabicPeriod"/>
            </a:pPr>
            <a:r>
              <a:rPr lang="bg-BG" dirty="0" smtClean="0">
                <a:solidFill>
                  <a:srgbClr val="0070C0"/>
                </a:solidFill>
                <a:latin typeface="Times New Roman" panose="02020603050405020304" pitchFamily="18" charset="0"/>
                <a:cs typeface="Times New Roman" panose="02020603050405020304" pitchFamily="18" charset="0"/>
              </a:rPr>
              <a:t>2016 г. –</a:t>
            </a:r>
            <a:r>
              <a:rPr lang="bg-BG" dirty="0">
                <a:solidFill>
                  <a:srgbClr val="0070C0"/>
                </a:solidFill>
                <a:latin typeface="Times New Roman" panose="02020603050405020304" pitchFamily="18" charset="0"/>
                <a:cs typeface="Times New Roman" panose="02020603050405020304" pitchFamily="18" charset="0"/>
              </a:rPr>
              <a:t>Н</a:t>
            </a:r>
            <a:r>
              <a:rPr lang="bg-BG" dirty="0" smtClean="0">
                <a:solidFill>
                  <a:srgbClr val="0070C0"/>
                </a:solidFill>
                <a:latin typeface="Times New Roman" panose="02020603050405020304" pitchFamily="18" charset="0"/>
                <a:cs typeface="Times New Roman" panose="02020603050405020304" pitchFamily="18" charset="0"/>
              </a:rPr>
              <a:t>ов законодателен пакет </a:t>
            </a:r>
          </a:p>
          <a:p>
            <a:r>
              <a:rPr lang="bg-BG" dirty="0" smtClean="0">
                <a:solidFill>
                  <a:srgbClr val="0070C0"/>
                </a:solidFill>
                <a:latin typeface="Times New Roman" panose="02020603050405020304" pitchFamily="18" charset="0"/>
                <a:cs typeface="Times New Roman" panose="02020603050405020304" pitchFamily="18" charset="0"/>
              </a:rPr>
              <a:t>за пазара на електрическа енергия  </a:t>
            </a:r>
          </a:p>
          <a:p>
            <a:r>
              <a:rPr lang="bg-BG" dirty="0" smtClean="0">
                <a:solidFill>
                  <a:srgbClr val="0070C0"/>
                </a:solidFill>
                <a:latin typeface="Times New Roman" panose="02020603050405020304" pitchFamily="18" charset="0"/>
                <a:cs typeface="Times New Roman" panose="02020603050405020304" pitchFamily="18" charset="0"/>
              </a:rPr>
              <a:t> „Чиста енергия за всички европейци“</a:t>
            </a:r>
            <a:endParaRPr lang="bg-BG" dirty="0">
              <a:solidFill>
                <a:srgbClr val="0070C0"/>
              </a:solidFill>
            </a:endParaRPr>
          </a:p>
        </p:txBody>
      </p:sp>
      <p:grpSp>
        <p:nvGrpSpPr>
          <p:cNvPr id="17" name="Group 16"/>
          <p:cNvGrpSpPr/>
          <p:nvPr/>
        </p:nvGrpSpPr>
        <p:grpSpPr>
          <a:xfrm>
            <a:off x="58595" y="6331781"/>
            <a:ext cx="9007212" cy="480959"/>
            <a:chOff x="58595" y="6331781"/>
            <a:chExt cx="9007212" cy="480959"/>
          </a:xfrm>
        </p:grpSpPr>
        <p:sp>
          <p:nvSpPr>
            <p:cNvPr id="19"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21"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23"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3</a:t>
              </a:fld>
              <a:endParaRPr lang="bg-BG" altLang="en-US" sz="1200" dirty="0">
                <a:solidFill>
                  <a:schemeClr val="bg1">
                    <a:lumMod val="50000"/>
                  </a:schemeClr>
                </a:solidFill>
              </a:endParaRPr>
            </a:p>
          </p:txBody>
        </p:sp>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904" y="3717033"/>
            <a:ext cx="3639372" cy="2614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1</a:t>
            </a:r>
            <a:r>
              <a:rPr lang="en-US" sz="1600" dirty="0" smtClean="0">
                <a:solidFill>
                  <a:schemeClr val="accent1">
                    <a:lumMod val="75000"/>
                  </a:schemeClr>
                </a:solidFill>
                <a:latin typeface="Times New Roman" pitchFamily="18" charset="0"/>
              </a:rPr>
              <a:t>4</a:t>
            </a:r>
            <a:r>
              <a:rPr lang="bg-BG" sz="1600" dirty="0" smtClean="0">
                <a:solidFill>
                  <a:schemeClr val="accent1">
                    <a:lumMod val="75000"/>
                  </a:schemeClr>
                </a:solidFill>
                <a:latin typeface="Times New Roman" pitchFamily="18" charset="0"/>
              </a:rPr>
              <a:t> ноември  2017 г.</a:t>
            </a:r>
            <a:endParaRPr lang="ru-RU" sz="1600" dirty="0">
              <a:solidFill>
                <a:schemeClr val="accent1">
                  <a:lumMod val="75000"/>
                </a:schemeClr>
              </a:solidFill>
              <a:latin typeface="Times New Roman" pitchFamily="18" charset="0"/>
            </a:endParaRPr>
          </a:p>
        </p:txBody>
      </p:sp>
      <p:sp>
        <p:nvSpPr>
          <p:cNvPr id="2" name="TextBox 1"/>
          <p:cNvSpPr txBox="1"/>
          <p:nvPr/>
        </p:nvSpPr>
        <p:spPr>
          <a:xfrm>
            <a:off x="3702900" y="5301208"/>
            <a:ext cx="1034927" cy="400110"/>
          </a:xfrm>
          <a:prstGeom prst="rect">
            <a:avLst/>
          </a:prstGeom>
          <a:noFill/>
        </p:spPr>
        <p:txBody>
          <a:bodyPr wrap="square" rtlCol="0">
            <a:spAutoFit/>
          </a:bodyPr>
          <a:lstStyle/>
          <a:p>
            <a:r>
              <a:rPr lang="bg-BG" dirty="0">
                <a:solidFill>
                  <a:schemeClr val="accent1"/>
                </a:solidFill>
                <a:latin typeface="Times New Roman" panose="02020603050405020304" pitchFamily="18" charset="0"/>
                <a:cs typeface="Times New Roman" panose="02020603050405020304" pitchFamily="18" charset="0"/>
              </a:rPr>
              <a:t>Цел:</a:t>
            </a:r>
            <a:endParaRPr lang="fr-FR"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31965"/>
      </p:ext>
    </p:extLst>
  </p:cSld>
  <p:clrMapOvr>
    <a:overrideClrMapping bg1="lt1" tx1="dk1" bg2="lt2" tx2="dk2" accent1="accent1" accent2="accent2" accent3="accent3" accent4="accent4" accent5="accent5" accent6="accent6" hlink="hlink" folHlink="folHlink"/>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128053" y="116631"/>
            <a:ext cx="8558747" cy="909151"/>
            <a:chOff x="128053" y="116631"/>
            <a:chExt cx="8558747" cy="909151"/>
          </a:xfrm>
        </p:grpSpPr>
        <p:sp>
          <p:nvSpPr>
            <p:cNvPr id="71" name="모서리가 둥근 직사각형 40"/>
            <p:cNvSpPr/>
            <p:nvPr/>
          </p:nvSpPr>
          <p:spPr>
            <a:xfrm>
              <a:off x="128053" y="116631"/>
              <a:ext cx="855874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72" name="TextBox 71"/>
            <p:cNvSpPr txBox="1"/>
            <p:nvPr/>
          </p:nvSpPr>
          <p:spPr bwMode="auto">
            <a:xfrm>
              <a:off x="930557" y="355762"/>
              <a:ext cx="7490243" cy="430887"/>
            </a:xfrm>
            <a:prstGeom prst="rect">
              <a:avLst/>
            </a:prstGeom>
            <a:noFill/>
            <a:effectLst/>
          </p:spPr>
          <p:txBody>
            <a:bodyPr wrap="square">
              <a:spAutoFit/>
            </a:bodyPr>
            <a:lstStyle/>
            <a:p>
              <a:pPr>
                <a:defRPr/>
              </a:pPr>
              <a:r>
                <a:rPr lang="bg-BG" sz="2200" dirty="0" smtClean="0">
                  <a:solidFill>
                    <a:schemeClr val="accent1">
                      <a:lumMod val="75000"/>
                    </a:schemeClr>
                  </a:solidFill>
                  <a:latin typeface="Times New Roman" panose="02020603050405020304" pitchFamily="18" charset="0"/>
                  <a:cs typeface="Times New Roman" panose="02020603050405020304" pitchFamily="18" charset="0"/>
                </a:rPr>
                <a:t>Развитие на пазара на електрическа енергия в България</a:t>
              </a:r>
              <a:endParaRPr lang="en-US" sz="2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73" name="타원 28"/>
            <p:cNvSpPr/>
            <p:nvPr/>
          </p:nvSpPr>
          <p:spPr>
            <a:xfrm>
              <a:off x="307731" y="268844"/>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grpSp>
        <p:nvGrpSpPr>
          <p:cNvPr id="74" name="Group 73"/>
          <p:cNvGrpSpPr/>
          <p:nvPr/>
        </p:nvGrpSpPr>
        <p:grpSpPr>
          <a:xfrm>
            <a:off x="58595" y="6331781"/>
            <a:ext cx="9007211" cy="480959"/>
            <a:chOff x="58595" y="6331781"/>
            <a:chExt cx="9007211" cy="480959"/>
          </a:xfrm>
        </p:grpSpPr>
        <p:sp>
          <p:nvSpPr>
            <p:cNvPr id="75"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76"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78" name="Slide Number Placeholder 1"/>
            <p:cNvSpPr txBox="1">
              <a:spLocks/>
            </p:cNvSpPr>
            <p:nvPr/>
          </p:nvSpPr>
          <p:spPr>
            <a:xfrm>
              <a:off x="8770961" y="6418370"/>
              <a:ext cx="294845"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4</a:t>
              </a:fld>
              <a:endParaRPr lang="bg-BG" altLang="en-US" sz="1200" dirty="0">
                <a:solidFill>
                  <a:schemeClr val="bg1">
                    <a:lumMod val="50000"/>
                  </a:schemeClr>
                </a:solidFill>
              </a:endParaRPr>
            </a:p>
          </p:txBody>
        </p:sp>
      </p:grpSp>
      <p:sp>
        <p:nvSpPr>
          <p:cNvPr id="2" name="TextBox 1"/>
          <p:cNvSpPr txBox="1"/>
          <p:nvPr/>
        </p:nvSpPr>
        <p:spPr>
          <a:xfrm>
            <a:off x="467543" y="1772816"/>
            <a:ext cx="3336859" cy="2862322"/>
          </a:xfrm>
          <a:prstGeom prst="rect">
            <a:avLst/>
          </a:prstGeom>
          <a:noFill/>
        </p:spPr>
        <p:txBody>
          <a:bodyPr wrap="square" rtlCol="0">
            <a:spAutoFit/>
          </a:bodyPr>
          <a:lstStyle/>
          <a:p>
            <a:pPr marL="342900" indent="-342900">
              <a:buFont typeface="Arial" panose="020B0604020202020204" pitchFamily="34" charset="0"/>
              <a:buChar char="•"/>
            </a:pPr>
            <a:r>
              <a:rPr lang="bg-BG" sz="1800" dirty="0">
                <a:solidFill>
                  <a:srgbClr val="0070C0"/>
                </a:solidFill>
                <a:latin typeface="Times New Roman" panose="02020603050405020304" pitchFamily="18" charset="0"/>
                <a:cs typeface="Times New Roman" panose="02020603050405020304" pitchFamily="18" charset="0"/>
              </a:rPr>
              <a:t>През 2016 г. с</a:t>
            </a:r>
            <a:r>
              <a:rPr lang="bg-BG" sz="1800" dirty="0" smtClean="0">
                <a:solidFill>
                  <a:srgbClr val="0070C0"/>
                </a:solidFill>
                <a:latin typeface="Times New Roman" panose="02020603050405020304" pitchFamily="18" charset="0"/>
                <a:cs typeface="Times New Roman" panose="02020603050405020304" pitchFamily="18" charset="0"/>
              </a:rPr>
              <a:t>тартира независимата </a:t>
            </a:r>
            <a:r>
              <a:rPr lang="bg-BG" sz="1800" dirty="0">
                <a:solidFill>
                  <a:srgbClr val="0070C0"/>
                </a:solidFill>
                <a:latin typeface="Times New Roman" panose="02020603050405020304" pitchFamily="18" charset="0"/>
                <a:cs typeface="Times New Roman" panose="02020603050405020304" pitchFamily="18" charset="0"/>
              </a:rPr>
              <a:t>енергийна </a:t>
            </a:r>
            <a:r>
              <a:rPr lang="bg-BG" sz="1800" dirty="0" smtClean="0">
                <a:solidFill>
                  <a:srgbClr val="0070C0"/>
                </a:solidFill>
                <a:latin typeface="Times New Roman" panose="02020603050405020304" pitchFamily="18" charset="0"/>
                <a:cs typeface="Times New Roman" panose="02020603050405020304" pitchFamily="18" charset="0"/>
              </a:rPr>
              <a:t>борса</a:t>
            </a:r>
          </a:p>
          <a:p>
            <a:r>
              <a:rPr lang="bg-BG" sz="1800" dirty="0">
                <a:solidFill>
                  <a:srgbClr val="0070C0"/>
                </a:solidFill>
                <a:latin typeface="Times New Roman" panose="02020603050405020304" pitchFamily="18" charset="0"/>
                <a:cs typeface="Times New Roman" panose="02020603050405020304" pitchFamily="18" charset="0"/>
              </a:rPr>
              <a:t> </a:t>
            </a:r>
            <a:r>
              <a:rPr lang="bg-BG" sz="1800" dirty="0" smtClean="0">
                <a:solidFill>
                  <a:srgbClr val="0070C0"/>
                </a:solidFill>
                <a:latin typeface="Times New Roman" panose="02020603050405020304" pitchFamily="18" charset="0"/>
                <a:cs typeface="Times New Roman" panose="02020603050405020304" pitchFamily="18" charset="0"/>
              </a:rPr>
              <a:t>     -  търгуван обем – 2,5 </a:t>
            </a:r>
            <a:r>
              <a:rPr lang="en-US" sz="1800" dirty="0" smtClean="0">
                <a:solidFill>
                  <a:srgbClr val="0070C0"/>
                </a:solidFill>
                <a:latin typeface="Times New Roman" panose="02020603050405020304" pitchFamily="18" charset="0"/>
                <a:cs typeface="Times New Roman" panose="02020603050405020304" pitchFamily="18" charset="0"/>
              </a:rPr>
              <a:t>TWh</a:t>
            </a:r>
          </a:p>
          <a:p>
            <a:r>
              <a:rPr lang="en-US" sz="1800" dirty="0">
                <a:solidFill>
                  <a:srgbClr val="0070C0"/>
                </a:solidFill>
                <a:latin typeface="Times New Roman" panose="02020603050405020304" pitchFamily="18" charset="0"/>
                <a:cs typeface="Times New Roman" panose="02020603050405020304" pitchFamily="18" charset="0"/>
              </a:rPr>
              <a:t> </a:t>
            </a:r>
            <a:r>
              <a:rPr lang="en-US" sz="1800" dirty="0" smtClean="0">
                <a:solidFill>
                  <a:srgbClr val="0070C0"/>
                </a:solidFill>
                <a:latin typeface="Times New Roman" panose="02020603050405020304" pitchFamily="18" charset="0"/>
                <a:cs typeface="Times New Roman" panose="02020603050405020304" pitchFamily="18" charset="0"/>
              </a:rPr>
              <a:t>     -  </a:t>
            </a:r>
            <a:r>
              <a:rPr lang="bg-BG" sz="1800" dirty="0" smtClean="0">
                <a:solidFill>
                  <a:srgbClr val="0070C0"/>
                </a:solidFill>
                <a:latin typeface="Times New Roman" panose="02020603050405020304" pitchFamily="18" charset="0"/>
                <a:cs typeface="Times New Roman" panose="02020603050405020304" pitchFamily="18" charset="0"/>
              </a:rPr>
              <a:t>брой участници – 48</a:t>
            </a:r>
          </a:p>
          <a:p>
            <a:pPr marL="285750" indent="-285750">
              <a:buFont typeface="Arial" panose="020B0604020202020204" pitchFamily="34" charset="0"/>
              <a:buChar char="•"/>
            </a:pPr>
            <a:endParaRPr lang="bg-BG" sz="1800" dirty="0">
              <a:solidFill>
                <a:srgbClr val="0070C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bg-BG" sz="1800" dirty="0" smtClean="0">
                <a:solidFill>
                  <a:srgbClr val="0070C0"/>
                </a:solidFill>
                <a:latin typeface="Times New Roman" panose="02020603050405020304" pitchFamily="18" charset="0"/>
                <a:cs typeface="Times New Roman" panose="02020603050405020304" pitchFamily="18" charset="0"/>
              </a:rPr>
              <a:t>Смяна на доставчик</a:t>
            </a:r>
          </a:p>
          <a:p>
            <a:r>
              <a:rPr lang="bg-BG" sz="1800" dirty="0" smtClean="0">
                <a:solidFill>
                  <a:srgbClr val="0070C0"/>
                </a:solidFill>
                <a:latin typeface="Times New Roman" panose="02020603050405020304" pitchFamily="18" charset="0"/>
                <a:cs typeface="Times New Roman" panose="02020603050405020304" pitchFamily="18" charset="0"/>
              </a:rPr>
              <a:t>      - небитови – 8,12% (86 000)</a:t>
            </a:r>
          </a:p>
          <a:p>
            <a:r>
              <a:rPr lang="bg-BG" sz="1800" dirty="0">
                <a:solidFill>
                  <a:srgbClr val="0070C0"/>
                </a:solidFill>
                <a:latin typeface="Times New Roman" panose="02020603050405020304" pitchFamily="18" charset="0"/>
                <a:cs typeface="Times New Roman" panose="02020603050405020304" pitchFamily="18" charset="0"/>
              </a:rPr>
              <a:t> </a:t>
            </a:r>
            <a:r>
              <a:rPr lang="bg-BG" sz="1800" dirty="0" smtClean="0">
                <a:solidFill>
                  <a:srgbClr val="0070C0"/>
                </a:solidFill>
                <a:latin typeface="Times New Roman" panose="02020603050405020304" pitchFamily="18" charset="0"/>
                <a:cs typeface="Times New Roman" panose="02020603050405020304" pitchFamily="18" charset="0"/>
              </a:rPr>
              <a:t>     - битови – 0,02% (1 000)</a:t>
            </a:r>
          </a:p>
          <a:p>
            <a:endParaRPr lang="bg-BG" sz="1800" dirty="0">
              <a:solidFill>
                <a:srgbClr val="0070C0"/>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856" y="1538795"/>
            <a:ext cx="4800043" cy="309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34890" y="4870321"/>
            <a:ext cx="7740154" cy="430887"/>
          </a:xfrm>
          <a:prstGeom prst="rect">
            <a:avLst/>
          </a:prstGeom>
          <a:noFill/>
        </p:spPr>
        <p:txBody>
          <a:bodyPr wrap="square" rtlCol="0">
            <a:spAutoFit/>
          </a:bodyPr>
          <a:lstStyle/>
          <a:p>
            <a:pPr algn="ctr"/>
            <a:r>
              <a:rPr lang="bg-BG" sz="2200" i="1" dirty="0" smtClean="0">
                <a:solidFill>
                  <a:srgbClr val="0070C0"/>
                </a:solidFill>
                <a:latin typeface="Times New Roman" panose="02020603050405020304" pitchFamily="18" charset="0"/>
                <a:cs typeface="Times New Roman" panose="02020603050405020304" pitchFamily="18" charset="0"/>
              </a:rPr>
              <a:t>Представлява  5,8% от общия търгуван обем</a:t>
            </a:r>
            <a:endParaRPr lang="bg-BG" sz="2200" i="1" dirty="0">
              <a:solidFill>
                <a:srgbClr val="0070C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1</a:t>
            </a:r>
            <a:r>
              <a:rPr lang="en-US" sz="1600" dirty="0" smtClean="0">
                <a:solidFill>
                  <a:schemeClr val="accent1">
                    <a:lumMod val="75000"/>
                  </a:schemeClr>
                </a:solidFill>
                <a:latin typeface="Times New Roman" pitchFamily="18" charset="0"/>
              </a:rPr>
              <a:t>4</a:t>
            </a:r>
            <a:r>
              <a:rPr lang="bg-BG" sz="1600" dirty="0" smtClean="0">
                <a:solidFill>
                  <a:schemeClr val="accent1">
                    <a:lumMod val="75000"/>
                  </a:schemeClr>
                </a:solidFill>
                <a:latin typeface="Times New Roman" pitchFamily="18" charset="0"/>
              </a:rPr>
              <a:t> ноември  2017 г.</a:t>
            </a:r>
            <a:endParaRPr lang="ru-RU" sz="1600"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42723889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타원 28"/>
          <p:cNvSpPr/>
          <p:nvPr/>
        </p:nvSpPr>
        <p:spPr>
          <a:xfrm>
            <a:off x="1187624" y="350995"/>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3" name="모서리가 둥근 직사각형 40"/>
          <p:cNvSpPr/>
          <p:nvPr/>
        </p:nvSpPr>
        <p:spPr>
          <a:xfrm>
            <a:off x="309335" y="198781"/>
            <a:ext cx="8856984"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타원 28"/>
          <p:cNvSpPr/>
          <p:nvPr/>
        </p:nvSpPr>
        <p:spPr>
          <a:xfrm>
            <a:off x="395536" y="350995"/>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5" name="TextBox 4"/>
          <p:cNvSpPr txBox="1"/>
          <p:nvPr/>
        </p:nvSpPr>
        <p:spPr>
          <a:xfrm>
            <a:off x="1115616" y="268636"/>
            <a:ext cx="7776864" cy="769441"/>
          </a:xfrm>
          <a:prstGeom prst="rect">
            <a:avLst/>
          </a:prstGeom>
          <a:noFill/>
        </p:spPr>
        <p:txBody>
          <a:bodyPr wrap="square" rtlCol="0">
            <a:spAutoFit/>
          </a:bodyPr>
          <a:lstStyle/>
          <a:p>
            <a:r>
              <a:rPr lang="bg-BG" sz="2200" dirty="0">
                <a:solidFill>
                  <a:schemeClr val="accent1">
                    <a:lumMod val="75000"/>
                  </a:schemeClr>
                </a:solidFill>
                <a:latin typeface="Times New Roman" panose="02020603050405020304" pitchFamily="18" charset="0"/>
                <a:cs typeface="Times New Roman" panose="02020603050405020304" pitchFamily="18" charset="0"/>
              </a:rPr>
              <a:t>Предизвикателства пред пълната либерализация на пазара </a:t>
            </a:r>
            <a:r>
              <a:rPr lang="bg-BG" sz="2200" dirty="0" smtClean="0">
                <a:solidFill>
                  <a:schemeClr val="accent1">
                    <a:lumMod val="75000"/>
                  </a:schemeClr>
                </a:solidFill>
                <a:latin typeface="Times New Roman" panose="02020603050405020304" pitchFamily="18" charset="0"/>
                <a:cs typeface="Times New Roman" panose="02020603050405020304" pitchFamily="18" charset="0"/>
              </a:rPr>
              <a:t>на електрическа енергия</a:t>
            </a:r>
            <a:endParaRPr lang="bg-BG" sz="22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762391" y="2932678"/>
            <a:ext cx="7560840" cy="1938992"/>
          </a:xfrm>
          <a:prstGeom prst="rect">
            <a:avLst/>
          </a:prstGeom>
          <a:noFill/>
        </p:spPr>
        <p:txBody>
          <a:bodyPr wrap="square" rtlCol="0">
            <a:spAutoFit/>
          </a:bodyPr>
          <a:lstStyle/>
          <a:p>
            <a:pPr marL="342900" indent="-342900">
              <a:buFont typeface="Wingdings" panose="05000000000000000000" pitchFamily="2" charset="2"/>
              <a:buChar char="§"/>
            </a:pPr>
            <a:endParaRPr lang="bg-BG" dirty="0" smtClean="0">
              <a:solidFill>
                <a:schemeClr val="accent1"/>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bg-BG" dirty="0" smtClean="0">
                <a:solidFill>
                  <a:srgbClr val="0070C0"/>
                </a:solidFill>
                <a:latin typeface="Times New Roman" panose="02020603050405020304" pitchFamily="18" charset="0"/>
                <a:cs typeface="Times New Roman" panose="02020603050405020304" pitchFamily="18" charset="0"/>
              </a:rPr>
              <a:t>Модел единствен купувач (НЕК ЕАД)</a:t>
            </a:r>
          </a:p>
          <a:p>
            <a:pPr marL="342900" indent="-342900">
              <a:buFont typeface="Wingdings" panose="05000000000000000000" pitchFamily="2" charset="2"/>
              <a:buChar char="§"/>
            </a:pPr>
            <a:endParaRPr lang="bg-BG" dirty="0" smtClean="0">
              <a:solidFill>
                <a:srgbClr val="0070C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bg-BG" dirty="0" smtClean="0">
                <a:solidFill>
                  <a:srgbClr val="0070C0"/>
                </a:solidFill>
                <a:latin typeface="Times New Roman" panose="02020603050405020304" pitchFamily="18" charset="0"/>
                <a:cs typeface="Times New Roman" panose="02020603050405020304" pitchFamily="18" charset="0"/>
              </a:rPr>
              <a:t>Регулирани цени на дребно (срок 2021 г.)</a:t>
            </a:r>
          </a:p>
          <a:p>
            <a:pPr marL="342900" indent="-342900">
              <a:buFont typeface="Wingdings" panose="05000000000000000000" pitchFamily="2" charset="2"/>
              <a:buChar char="§"/>
            </a:pPr>
            <a:endParaRPr lang="bg-BG" dirty="0" smtClean="0">
              <a:solidFill>
                <a:srgbClr val="0070C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bg-BG" dirty="0" smtClean="0">
                <a:solidFill>
                  <a:srgbClr val="0070C0"/>
                </a:solidFill>
                <a:latin typeface="Times New Roman" panose="02020603050405020304" pitchFamily="18" charset="0"/>
                <a:cs typeface="Times New Roman" panose="02020603050405020304" pitchFamily="18" charset="0"/>
              </a:rPr>
              <a:t>Висок дял на уязвими потребители (тарифи)</a:t>
            </a:r>
            <a:endParaRPr lang="bg-BG" dirty="0">
              <a:solidFill>
                <a:srgbClr val="0070C0"/>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58595" y="6331781"/>
            <a:ext cx="9007211" cy="480959"/>
            <a:chOff x="58595" y="6331781"/>
            <a:chExt cx="9007211" cy="480959"/>
          </a:xfrm>
        </p:grpSpPr>
        <p:sp>
          <p:nvSpPr>
            <p:cNvPr id="8"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9"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11" name="Slide Number Placeholder 1"/>
            <p:cNvSpPr txBox="1">
              <a:spLocks/>
            </p:cNvSpPr>
            <p:nvPr/>
          </p:nvSpPr>
          <p:spPr>
            <a:xfrm>
              <a:off x="8770961" y="6418370"/>
              <a:ext cx="294845"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5</a:t>
              </a:fld>
              <a:endParaRPr lang="bg-BG" altLang="en-US" sz="1200" dirty="0">
                <a:solidFill>
                  <a:schemeClr val="bg1">
                    <a:lumMod val="50000"/>
                  </a:schemeClr>
                </a:solidFill>
              </a:endParaRPr>
            </a:p>
          </p:txBody>
        </p:sp>
      </p:grpSp>
      <p:sp>
        <p:nvSpPr>
          <p:cNvPr id="12" name="TextBox 11"/>
          <p:cNvSpPr txBox="1"/>
          <p:nvPr/>
        </p:nvSpPr>
        <p:spPr>
          <a:xfrm>
            <a:off x="704627" y="1628800"/>
            <a:ext cx="8168247" cy="1323439"/>
          </a:xfrm>
          <a:prstGeom prst="rect">
            <a:avLst/>
          </a:prstGeom>
          <a:noFill/>
        </p:spPr>
        <p:txBody>
          <a:bodyPr wrap="square" rtlCol="0">
            <a:spAutoFit/>
          </a:bodyPr>
          <a:lstStyle/>
          <a:p>
            <a:pPr marL="342900" indent="-342900">
              <a:buFont typeface="Wingdings" panose="05000000000000000000" pitchFamily="2" charset="2"/>
              <a:buChar char="§"/>
            </a:pPr>
            <a:r>
              <a:rPr lang="bg-BG" dirty="0">
                <a:solidFill>
                  <a:srgbClr val="0070C0"/>
                </a:solidFill>
                <a:latin typeface="Times New Roman" panose="02020603050405020304" pitchFamily="18" charset="0"/>
                <a:cs typeface="Times New Roman" panose="02020603050405020304" pitchFamily="18" charset="0"/>
              </a:rPr>
              <a:t>Договори с преференциални цени за изкупуване на електрическа </a:t>
            </a:r>
            <a:r>
              <a:rPr lang="bg-BG" dirty="0" smtClean="0">
                <a:solidFill>
                  <a:srgbClr val="0070C0"/>
                </a:solidFill>
                <a:latin typeface="Times New Roman" panose="02020603050405020304" pitchFamily="18" charset="0"/>
                <a:cs typeface="Times New Roman" panose="02020603050405020304" pitchFamily="18" charset="0"/>
              </a:rPr>
              <a:t>енергия – дългосрочни договори, ВЕИ, когенерации</a:t>
            </a:r>
          </a:p>
          <a:p>
            <a:pPr marL="342900" indent="-342900">
              <a:buFont typeface="Wingdings" panose="05000000000000000000" pitchFamily="2" charset="2"/>
              <a:buChar char="§"/>
            </a:pPr>
            <a:endParaRPr lang="bg-BG" dirty="0">
              <a:solidFill>
                <a:srgbClr val="0070C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bg-BG" dirty="0" smtClean="0">
                <a:solidFill>
                  <a:srgbClr val="0070C0"/>
                </a:solidFill>
                <a:latin typeface="Times New Roman" panose="02020603050405020304" pitchFamily="18" charset="0"/>
                <a:cs typeface="Times New Roman" panose="02020603050405020304" pitchFamily="18" charset="0"/>
              </a:rPr>
              <a:t>Ликвидност на Българска независима енергийна борса</a:t>
            </a:r>
            <a:endParaRPr lang="fr-FR" dirty="0">
              <a:solidFill>
                <a:srgbClr val="0070C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1</a:t>
            </a:r>
            <a:r>
              <a:rPr lang="en-US" sz="1600" dirty="0" smtClean="0">
                <a:solidFill>
                  <a:schemeClr val="accent1">
                    <a:lumMod val="75000"/>
                  </a:schemeClr>
                </a:solidFill>
                <a:latin typeface="Times New Roman" pitchFamily="18" charset="0"/>
              </a:rPr>
              <a:t>4</a:t>
            </a:r>
            <a:r>
              <a:rPr lang="bg-BG" sz="1600" dirty="0" smtClean="0">
                <a:solidFill>
                  <a:schemeClr val="accent1">
                    <a:lumMod val="75000"/>
                  </a:schemeClr>
                </a:solidFill>
                <a:latin typeface="Times New Roman" pitchFamily="18" charset="0"/>
              </a:rPr>
              <a:t> ноември  2017 г.</a:t>
            </a:r>
            <a:endParaRPr lang="ru-RU" sz="1600"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3141732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sp>
        <p:nvSpPr>
          <p:cNvPr id="3" name="Rectangle 2"/>
          <p:cNvSpPr/>
          <p:nvPr/>
        </p:nvSpPr>
        <p:spPr>
          <a:xfrm>
            <a:off x="924331" y="2500446"/>
            <a:ext cx="7464093" cy="3477875"/>
          </a:xfrm>
          <a:prstGeom prst="rect">
            <a:avLst/>
          </a:prstGeom>
        </p:spPr>
        <p:txBody>
          <a:bodyPr wrap="square">
            <a:spAutoFit/>
          </a:bodyPr>
          <a:lstStyle/>
          <a:p>
            <a:r>
              <a:rPr lang="bg-BG" dirty="0" smtClean="0">
                <a:solidFill>
                  <a:srgbClr val="0070C0"/>
                </a:solidFill>
                <a:latin typeface="Times New Roman" panose="02020603050405020304" pitchFamily="18" charset="0"/>
                <a:cs typeface="Times New Roman" panose="02020603050405020304" pitchFamily="18" charset="0"/>
              </a:rPr>
              <a:t>   Три </a:t>
            </a:r>
            <a:r>
              <a:rPr lang="bg-BG" dirty="0">
                <a:solidFill>
                  <a:srgbClr val="0070C0"/>
                </a:solidFill>
                <a:latin typeface="Times New Roman" panose="02020603050405020304" pitchFamily="18" charset="0"/>
                <a:cs typeface="Times New Roman" panose="02020603050405020304" pitchFamily="18" charset="0"/>
              </a:rPr>
              <a:t>основни цели:</a:t>
            </a:r>
          </a:p>
          <a:p>
            <a:pPr marL="342900" indent="-342900">
              <a:buFont typeface="Wingdings" panose="05000000000000000000" pitchFamily="2" charset="2"/>
              <a:buChar char="§"/>
            </a:pPr>
            <a:endParaRPr lang="bg-BG" dirty="0">
              <a:solidFill>
                <a:srgbClr val="0070C0"/>
              </a:solidFill>
              <a:latin typeface="Times New Roman" panose="02020603050405020304" pitchFamily="18" charset="0"/>
              <a:cs typeface="Times New Roman" panose="02020603050405020304" pitchFamily="18" charset="0"/>
            </a:endParaRPr>
          </a:p>
          <a:p>
            <a:endParaRPr lang="bg-BG" dirty="0">
              <a:solidFill>
                <a:srgbClr val="0070C0"/>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bg-BG" dirty="0">
                <a:solidFill>
                  <a:srgbClr val="0070C0"/>
                </a:solidFill>
                <a:latin typeface="Times New Roman" panose="02020603050405020304" pitchFamily="18" charset="0"/>
                <a:cs typeface="Times New Roman" panose="02020603050405020304" pitchFamily="18" charset="0"/>
              </a:rPr>
              <a:t> глобално лидерство в областта на енергията от възобновяеми </a:t>
            </a:r>
            <a:r>
              <a:rPr lang="bg-BG" dirty="0" smtClean="0">
                <a:solidFill>
                  <a:srgbClr val="0070C0"/>
                </a:solidFill>
                <a:latin typeface="Times New Roman" panose="02020603050405020304" pitchFamily="18" charset="0"/>
                <a:cs typeface="Times New Roman" panose="02020603050405020304" pitchFamily="18" charset="0"/>
              </a:rPr>
              <a:t>източници</a:t>
            </a:r>
            <a:endParaRPr lang="en-GB" dirty="0" smtClean="0">
              <a:solidFill>
                <a:srgbClr val="0070C0"/>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endParaRPr lang="en-GB" dirty="0">
              <a:solidFill>
                <a:srgbClr val="0070C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bg-BG" dirty="0">
                <a:solidFill>
                  <a:srgbClr val="0070C0"/>
                </a:solidFill>
                <a:latin typeface="Times New Roman" panose="02020603050405020304" pitchFamily="18" charset="0"/>
                <a:cs typeface="Times New Roman" panose="02020603050405020304" pitchFamily="18" charset="0"/>
              </a:rPr>
              <a:t>справедливи сделки за </a:t>
            </a:r>
            <a:r>
              <a:rPr lang="bg-BG" dirty="0" smtClean="0">
                <a:solidFill>
                  <a:srgbClr val="0070C0"/>
                </a:solidFill>
                <a:latin typeface="Times New Roman" panose="02020603050405020304" pitchFamily="18" charset="0"/>
                <a:cs typeface="Times New Roman" panose="02020603050405020304" pitchFamily="18" charset="0"/>
              </a:rPr>
              <a:t>потребителите</a:t>
            </a:r>
            <a:endParaRPr lang="bg-BG" dirty="0">
              <a:solidFill>
                <a:srgbClr val="0070C0"/>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bg-BG" dirty="0">
              <a:solidFill>
                <a:srgbClr val="0070C0"/>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bg-BG" dirty="0">
                <a:solidFill>
                  <a:srgbClr val="0070C0"/>
                </a:solidFill>
                <a:latin typeface="Times New Roman" panose="02020603050405020304" pitchFamily="18" charset="0"/>
                <a:cs typeface="Times New Roman" panose="02020603050405020304" pitchFamily="18" charset="0"/>
              </a:rPr>
              <a:t>енергийна </a:t>
            </a:r>
            <a:r>
              <a:rPr lang="bg-BG" dirty="0" smtClean="0">
                <a:solidFill>
                  <a:srgbClr val="0070C0"/>
                </a:solidFill>
                <a:latin typeface="Times New Roman" panose="02020603050405020304" pitchFamily="18" charset="0"/>
                <a:cs typeface="Times New Roman" panose="02020603050405020304" pitchFamily="18" charset="0"/>
              </a:rPr>
              <a:t>ефективност</a:t>
            </a:r>
            <a:endParaRPr lang="bg-BG" dirty="0">
              <a:solidFill>
                <a:srgbClr val="0070C0"/>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endParaRPr lang="bg-BG" dirty="0">
              <a:solidFill>
                <a:srgbClr val="0070C0"/>
              </a:solidFill>
              <a:latin typeface="Times New Roman" panose="02020603050405020304" pitchFamily="18" charset="0"/>
              <a:cs typeface="Times New Roman" panose="02020603050405020304" pitchFamily="18" charset="0"/>
            </a:endParaRPr>
          </a:p>
          <a:p>
            <a:pPr lvl="0"/>
            <a:r>
              <a:rPr lang="bg-BG" dirty="0" smtClean="0">
                <a:latin typeface="Times New Roman" panose="02020603050405020304" pitchFamily="18" charset="0"/>
                <a:cs typeface="Times New Roman" panose="02020603050405020304" pitchFamily="18" charset="0"/>
              </a:rPr>
              <a:t> </a:t>
            </a:r>
            <a:endParaRPr lang="bg-BG"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58595" y="6331781"/>
            <a:ext cx="9007212" cy="480959"/>
            <a:chOff x="58595" y="6331781"/>
            <a:chExt cx="9007212" cy="480959"/>
          </a:xfrm>
        </p:grpSpPr>
        <p:sp>
          <p:nvSpPr>
            <p:cNvPr id="5"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6"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8"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6</a:t>
              </a:fld>
              <a:endParaRPr lang="bg-BG" altLang="en-US" sz="1200" dirty="0">
                <a:solidFill>
                  <a:schemeClr val="bg1">
                    <a:lumMod val="50000"/>
                  </a:schemeClr>
                </a:solidFill>
              </a:endParaRPr>
            </a:p>
          </p:txBody>
        </p:sp>
      </p:grpSp>
      <p:grpSp>
        <p:nvGrpSpPr>
          <p:cNvPr id="9" name="Group 8"/>
          <p:cNvGrpSpPr/>
          <p:nvPr/>
        </p:nvGrpSpPr>
        <p:grpSpPr>
          <a:xfrm>
            <a:off x="234908" y="151387"/>
            <a:ext cx="8558747" cy="909151"/>
            <a:chOff x="128053" y="116631"/>
            <a:chExt cx="8558747" cy="909151"/>
          </a:xfrm>
        </p:grpSpPr>
        <p:sp>
          <p:nvSpPr>
            <p:cNvPr id="10" name="모서리가 둥근 직사각형 40"/>
            <p:cNvSpPr/>
            <p:nvPr/>
          </p:nvSpPr>
          <p:spPr>
            <a:xfrm>
              <a:off x="128053" y="116631"/>
              <a:ext cx="855874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1" name="TextBox 10"/>
            <p:cNvSpPr txBox="1"/>
            <p:nvPr/>
          </p:nvSpPr>
          <p:spPr bwMode="auto">
            <a:xfrm>
              <a:off x="933464" y="155707"/>
              <a:ext cx="7680117" cy="830997"/>
            </a:xfrm>
            <a:prstGeom prst="rect">
              <a:avLst/>
            </a:prstGeom>
            <a:noFill/>
            <a:effectLst/>
          </p:spPr>
          <p:txBody>
            <a:bodyPr wrap="square">
              <a:spAutoFit/>
            </a:bodyPr>
            <a:lstStyle/>
            <a:p>
              <a:pPr>
                <a:defRPr/>
              </a:pPr>
              <a:r>
                <a:rPr lang="bg-BG" sz="2400" dirty="0">
                  <a:latin typeface="Times New Roman" panose="02020603050405020304" pitchFamily="18" charset="0"/>
                  <a:cs typeface="Times New Roman" panose="02020603050405020304" pitchFamily="18" charset="0"/>
                </a:rPr>
                <a:t>Законодателен пакет „Чиста енергия за всички европейци“</a:t>
              </a:r>
              <a:endParaRPr lang="en-US" sz="2400" dirty="0">
                <a:latin typeface="Times New Roman" panose="02020603050405020304" pitchFamily="18" charset="0"/>
                <a:cs typeface="Times New Roman" panose="02020603050405020304" pitchFamily="18" charset="0"/>
              </a:endParaRPr>
            </a:p>
          </p:txBody>
        </p:sp>
        <p:sp>
          <p:nvSpPr>
            <p:cNvPr id="12" name="타원 28"/>
            <p:cNvSpPr/>
            <p:nvPr/>
          </p:nvSpPr>
          <p:spPr>
            <a:xfrm>
              <a:off x="307731" y="268844"/>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sp>
        <p:nvSpPr>
          <p:cNvPr id="14" name="TextBox 13"/>
          <p:cNvSpPr txBox="1"/>
          <p:nvPr/>
        </p:nvSpPr>
        <p:spPr>
          <a:xfrm>
            <a:off x="532119" y="1484784"/>
            <a:ext cx="7784297" cy="1015663"/>
          </a:xfrm>
          <a:prstGeom prst="rect">
            <a:avLst/>
          </a:prstGeom>
          <a:noFill/>
        </p:spPr>
        <p:txBody>
          <a:bodyPr wrap="square" rtlCol="0">
            <a:spAutoFit/>
          </a:bodyPr>
          <a:lstStyle/>
          <a:p>
            <a:pPr marL="342900" indent="-342900">
              <a:buFont typeface="Wingdings" panose="05000000000000000000" pitchFamily="2" charset="2"/>
              <a:buChar char="§"/>
            </a:pPr>
            <a:r>
              <a:rPr lang="bg-BG" dirty="0">
                <a:solidFill>
                  <a:srgbClr val="0070C0"/>
                </a:solidFill>
                <a:latin typeface="Times New Roman" panose="02020603050405020304" pitchFamily="18" charset="0"/>
                <a:cs typeface="Times New Roman" panose="02020603050405020304" pitchFamily="18" charset="0"/>
              </a:rPr>
              <a:t>Пакетът „Чиста енергия дава рамката за развитие на пазара за електроенергия  за периода 2020-2030 г. </a:t>
            </a:r>
          </a:p>
          <a:p>
            <a:endParaRPr lang="bg-BG"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1</a:t>
            </a:r>
            <a:r>
              <a:rPr lang="en-US" sz="1600" dirty="0" smtClean="0">
                <a:solidFill>
                  <a:schemeClr val="accent1">
                    <a:lumMod val="75000"/>
                  </a:schemeClr>
                </a:solidFill>
                <a:latin typeface="Times New Roman" pitchFamily="18" charset="0"/>
              </a:rPr>
              <a:t>4</a:t>
            </a:r>
            <a:r>
              <a:rPr lang="bg-BG" sz="1600" dirty="0" smtClean="0">
                <a:solidFill>
                  <a:schemeClr val="accent1">
                    <a:lumMod val="75000"/>
                  </a:schemeClr>
                </a:solidFill>
                <a:latin typeface="Times New Roman" pitchFamily="18" charset="0"/>
              </a:rPr>
              <a:t> ноември  2017 г.</a:t>
            </a:r>
            <a:endParaRPr lang="ru-RU" sz="1600"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6076298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932207" y="6356763"/>
            <a:ext cx="2133600" cy="365125"/>
          </a:xfrm>
        </p:spPr>
        <p:txBody>
          <a:bodyPr/>
          <a:lstStyle/>
          <a:p>
            <a:pPr>
              <a:defRPr/>
            </a:pPr>
            <a:fld id="{37272A5F-4ADC-425F-9818-1A99276EA1D4}" type="slidenum">
              <a:rPr lang="bg-BG" altLang="en-US" smtClean="0"/>
              <a:pPr>
                <a:defRPr/>
              </a:pPr>
              <a:t>7</a:t>
            </a:fld>
            <a:endParaRPr lang="bg-BG" altLang="en-US" dirty="0"/>
          </a:p>
        </p:txBody>
      </p:sp>
      <p:sp>
        <p:nvSpPr>
          <p:cNvPr id="3" name="모서리가 둥근 직사각형 40"/>
          <p:cNvSpPr/>
          <p:nvPr/>
        </p:nvSpPr>
        <p:spPr>
          <a:xfrm>
            <a:off x="309335" y="198782"/>
            <a:ext cx="8697877" cy="756938"/>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타원 28"/>
          <p:cNvSpPr/>
          <p:nvPr/>
        </p:nvSpPr>
        <p:spPr>
          <a:xfrm>
            <a:off x="395536" y="350995"/>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sp>
        <p:nvSpPr>
          <p:cNvPr id="5" name="TextBox 4"/>
          <p:cNvSpPr txBox="1"/>
          <p:nvPr/>
        </p:nvSpPr>
        <p:spPr>
          <a:xfrm>
            <a:off x="957447" y="422524"/>
            <a:ext cx="7892219"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2030</a:t>
            </a:r>
            <a:r>
              <a:rPr lang="bg-BG" sz="2400" dirty="0" smtClean="0">
                <a:latin typeface="Times New Roman" panose="02020603050405020304" pitchFamily="18" charset="0"/>
                <a:cs typeface="Times New Roman" panose="02020603050405020304" pitchFamily="18" charset="0"/>
              </a:rPr>
              <a:t> Цели: климат и енергетиката</a:t>
            </a:r>
            <a:endParaRPr lang="bg-BG" sz="2400"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58595" y="6331781"/>
            <a:ext cx="9007212" cy="480959"/>
            <a:chOff x="58595" y="6331781"/>
            <a:chExt cx="9007212" cy="480959"/>
          </a:xfrm>
        </p:grpSpPr>
        <p:sp>
          <p:nvSpPr>
            <p:cNvPr id="7"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8"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10"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endParaRPr lang="bg-BG" altLang="en-US" sz="1200" dirty="0">
                <a:solidFill>
                  <a:schemeClr val="bg1">
                    <a:lumMod val="50000"/>
                  </a:schemeClr>
                </a:solidFill>
              </a:endParaRPr>
            </a:p>
          </p:txBody>
        </p:sp>
      </p:grpSp>
      <p:sp>
        <p:nvSpPr>
          <p:cNvPr id="11" name="TextBox 10"/>
          <p:cNvSpPr txBox="1"/>
          <p:nvPr/>
        </p:nvSpPr>
        <p:spPr>
          <a:xfrm>
            <a:off x="272189" y="1850806"/>
            <a:ext cx="1592451" cy="707886"/>
          </a:xfrm>
          <a:prstGeom prst="rect">
            <a:avLst/>
          </a:prstGeom>
          <a:noFill/>
        </p:spPr>
        <p:txBody>
          <a:bodyPr wrap="square" rtlCol="0">
            <a:spAutoFit/>
          </a:bodyPr>
          <a:lstStyle/>
          <a:p>
            <a:r>
              <a:rPr lang="bg-BG" sz="1800" dirty="0" smtClean="0">
                <a:solidFill>
                  <a:srgbClr val="0070C0"/>
                </a:solidFill>
                <a:latin typeface="Times New Roman" panose="02020603050405020304" pitchFamily="18" charset="0"/>
                <a:cs typeface="Times New Roman" panose="02020603050405020304" pitchFamily="18" charset="0"/>
              </a:rPr>
              <a:t>Европа</a:t>
            </a:r>
            <a:r>
              <a:rPr lang="en-US" sz="1800" dirty="0" smtClean="0">
                <a:solidFill>
                  <a:srgbClr val="0070C0"/>
                </a:solidFill>
                <a:latin typeface="Times New Roman" panose="02020603050405020304" pitchFamily="18" charset="0"/>
                <a:cs typeface="Times New Roman" panose="02020603050405020304" pitchFamily="18" charset="0"/>
              </a:rPr>
              <a:t> </a:t>
            </a:r>
            <a:r>
              <a:rPr lang="bg-BG" dirty="0" smtClean="0">
                <a:solidFill>
                  <a:srgbClr val="0070C0"/>
                </a:solidFill>
                <a:latin typeface="Times New Roman" panose="02020603050405020304" pitchFamily="18" charset="0"/>
                <a:cs typeface="Times New Roman" panose="02020603050405020304" pitchFamily="18" charset="0"/>
              </a:rPr>
              <a:t>2020</a:t>
            </a:r>
          </a:p>
          <a:p>
            <a:endParaRPr lang="bg-BG" dirty="0"/>
          </a:p>
        </p:txBody>
      </p:sp>
      <p:sp>
        <p:nvSpPr>
          <p:cNvPr id="13" name="TextBox 12"/>
          <p:cNvSpPr txBox="1"/>
          <p:nvPr/>
        </p:nvSpPr>
        <p:spPr>
          <a:xfrm>
            <a:off x="5940152" y="1772816"/>
            <a:ext cx="2808312" cy="400110"/>
          </a:xfrm>
          <a:prstGeom prst="rect">
            <a:avLst/>
          </a:prstGeom>
          <a:noFill/>
        </p:spPr>
        <p:txBody>
          <a:bodyPr wrap="square" rtlCol="0">
            <a:spAutoFit/>
          </a:bodyPr>
          <a:lstStyle/>
          <a:p>
            <a:r>
              <a:rPr lang="bg-BG" dirty="0" smtClean="0">
                <a:latin typeface="Times New Roman" panose="02020603050405020304" pitchFamily="18" charset="0"/>
                <a:cs typeface="Times New Roman" panose="02020603050405020304" pitchFamily="18" charset="0"/>
              </a:rPr>
              <a:t> </a:t>
            </a:r>
            <a:endParaRPr lang="bg-BG"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59980" y="2791542"/>
            <a:ext cx="1656184" cy="369332"/>
          </a:xfrm>
          <a:prstGeom prst="rect">
            <a:avLst/>
          </a:prstGeom>
          <a:noFill/>
        </p:spPr>
        <p:txBody>
          <a:bodyPr wrap="square" rtlCol="0">
            <a:spAutoFit/>
          </a:bodyPr>
          <a:lstStyle/>
          <a:p>
            <a:r>
              <a:rPr lang="bg-BG" sz="1800" dirty="0" smtClean="0">
                <a:solidFill>
                  <a:srgbClr val="0070C0"/>
                </a:solidFill>
                <a:latin typeface="Times New Roman" panose="02020603050405020304" pitchFamily="18" charset="0"/>
                <a:cs typeface="Times New Roman" panose="02020603050405020304" pitchFamily="18" charset="0"/>
              </a:rPr>
              <a:t>Европа</a:t>
            </a:r>
            <a:r>
              <a:rPr lang="en-US" sz="1800" dirty="0" smtClean="0">
                <a:solidFill>
                  <a:srgbClr val="0070C0"/>
                </a:solidFill>
                <a:latin typeface="Times New Roman" panose="02020603050405020304" pitchFamily="18" charset="0"/>
                <a:cs typeface="Times New Roman" panose="02020603050405020304" pitchFamily="18" charset="0"/>
              </a:rPr>
              <a:t> </a:t>
            </a:r>
            <a:r>
              <a:rPr lang="bg-BG" sz="1800" dirty="0" smtClean="0">
                <a:solidFill>
                  <a:srgbClr val="0070C0"/>
                </a:solidFill>
                <a:latin typeface="Times New Roman" panose="02020603050405020304" pitchFamily="18" charset="0"/>
                <a:cs typeface="Times New Roman" panose="02020603050405020304" pitchFamily="18" charset="0"/>
              </a:rPr>
              <a:t>2030 </a:t>
            </a:r>
            <a:endParaRPr lang="bg-BG" sz="1800" dirty="0">
              <a:solidFill>
                <a:srgbClr val="0070C0"/>
              </a:solidFill>
              <a:latin typeface="Times New Roman" panose="02020603050405020304" pitchFamily="18" charset="0"/>
              <a:cs typeface="Times New Roman" panose="02020603050405020304" pitchFamily="18" charset="0"/>
            </a:endParaRPr>
          </a:p>
        </p:txBody>
      </p:sp>
      <p:sp>
        <p:nvSpPr>
          <p:cNvPr id="28" name="Hexagon 27"/>
          <p:cNvSpPr/>
          <p:nvPr/>
        </p:nvSpPr>
        <p:spPr>
          <a:xfrm rot="5400000">
            <a:off x="3377162" y="1376871"/>
            <a:ext cx="1001424" cy="1295949"/>
          </a:xfrm>
          <a:prstGeom prst="hexagon">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31" name="Hexagon 30"/>
          <p:cNvSpPr/>
          <p:nvPr/>
        </p:nvSpPr>
        <p:spPr>
          <a:xfrm rot="5400000">
            <a:off x="2006206" y="1367262"/>
            <a:ext cx="1080116" cy="1315168"/>
          </a:xfrm>
          <a:prstGeom prst="hexagon">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29" name="TextBox 28"/>
          <p:cNvSpPr txBox="1"/>
          <p:nvPr/>
        </p:nvSpPr>
        <p:spPr>
          <a:xfrm>
            <a:off x="1841057" y="1632905"/>
            <a:ext cx="1436289" cy="646331"/>
          </a:xfrm>
          <a:prstGeom prst="rect">
            <a:avLst/>
          </a:prstGeom>
          <a:noFill/>
        </p:spPr>
        <p:txBody>
          <a:bodyPr wrap="square" rtlCol="0">
            <a:spAutoFit/>
          </a:bodyPr>
          <a:lstStyle/>
          <a:p>
            <a:pPr algn="ctr"/>
            <a:r>
              <a:rPr lang="bg-BG" sz="1200" dirty="0" smtClean="0">
                <a:latin typeface="Times New Roman" panose="02020603050405020304" pitchFamily="18" charset="0"/>
                <a:cs typeface="Times New Roman" panose="02020603050405020304" pitchFamily="18" charset="0"/>
              </a:rPr>
              <a:t>-20% </a:t>
            </a:r>
          </a:p>
          <a:p>
            <a:pPr algn="ctr"/>
            <a:r>
              <a:rPr lang="bg-BG" sz="1200" dirty="0" smtClean="0">
                <a:latin typeface="Times New Roman" panose="02020603050405020304" pitchFamily="18" charset="0"/>
                <a:cs typeface="Times New Roman" panose="02020603050405020304" pitchFamily="18" charset="0"/>
              </a:rPr>
              <a:t>Емисии парникови газове </a:t>
            </a:r>
            <a:endParaRPr lang="bg-BG" sz="1200" dirty="0">
              <a:latin typeface="Times New Roman" panose="02020603050405020304" pitchFamily="18" charset="0"/>
              <a:cs typeface="Times New Roman" panose="02020603050405020304" pitchFamily="18" charset="0"/>
            </a:endParaRPr>
          </a:p>
        </p:txBody>
      </p:sp>
      <p:sp>
        <p:nvSpPr>
          <p:cNvPr id="34" name="Hexagon 33"/>
          <p:cNvSpPr/>
          <p:nvPr/>
        </p:nvSpPr>
        <p:spPr>
          <a:xfrm rot="5400000">
            <a:off x="4769639" y="1235189"/>
            <a:ext cx="1037322" cy="1577012"/>
          </a:xfrm>
          <a:prstGeom prst="hexagon">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35" name="Hexagon 34"/>
          <p:cNvSpPr/>
          <p:nvPr/>
        </p:nvSpPr>
        <p:spPr>
          <a:xfrm rot="5400000">
            <a:off x="6159082" y="1341044"/>
            <a:ext cx="1073904" cy="1361392"/>
          </a:xfrm>
          <a:prstGeom prst="hexagon">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30" name="TextBox 29"/>
          <p:cNvSpPr txBox="1"/>
          <p:nvPr/>
        </p:nvSpPr>
        <p:spPr>
          <a:xfrm>
            <a:off x="3203843" y="1794013"/>
            <a:ext cx="1454429" cy="461665"/>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20% </a:t>
            </a:r>
          </a:p>
          <a:p>
            <a:pPr algn="ctr"/>
            <a:r>
              <a:rPr lang="bg-BG" sz="1200" dirty="0" smtClean="0">
                <a:latin typeface="Times New Roman" panose="02020603050405020304" pitchFamily="18" charset="0"/>
                <a:cs typeface="Times New Roman" panose="02020603050405020304" pitchFamily="18" charset="0"/>
              </a:rPr>
              <a:t>ВЕИ</a:t>
            </a:r>
            <a:endParaRPr lang="bg-BG" sz="1200"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4521855" y="1794172"/>
            <a:ext cx="1601495" cy="646331"/>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20 %</a:t>
            </a:r>
            <a:endParaRPr lang="bg-BG" sz="1200" dirty="0" smtClean="0">
              <a:latin typeface="Times New Roman" panose="02020603050405020304" pitchFamily="18" charset="0"/>
              <a:cs typeface="Times New Roman" panose="02020603050405020304" pitchFamily="18" charset="0"/>
            </a:endParaRPr>
          </a:p>
          <a:p>
            <a:pPr algn="ctr"/>
            <a:r>
              <a:rPr lang="bg-BG" sz="1200" dirty="0" smtClean="0">
                <a:latin typeface="Times New Roman" panose="02020603050405020304" pitchFamily="18" charset="0"/>
                <a:cs typeface="Times New Roman" panose="02020603050405020304" pitchFamily="18" charset="0"/>
              </a:rPr>
              <a:t>Енергийна ефективност</a:t>
            </a:r>
            <a:endParaRPr lang="bg-BG" sz="12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6038555" y="1698574"/>
            <a:ext cx="1388549" cy="646331"/>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10%</a:t>
            </a:r>
            <a:endParaRPr lang="bg-BG" sz="1200" dirty="0" smtClean="0">
              <a:latin typeface="Times New Roman" panose="02020603050405020304" pitchFamily="18" charset="0"/>
              <a:cs typeface="Times New Roman" panose="02020603050405020304" pitchFamily="18" charset="0"/>
            </a:endParaRPr>
          </a:p>
          <a:p>
            <a:pPr algn="ctr"/>
            <a:r>
              <a:rPr lang="bg-BG" sz="1200" dirty="0" smtClean="0">
                <a:latin typeface="Times New Roman" panose="02020603050405020304" pitchFamily="18" charset="0"/>
                <a:cs typeface="Times New Roman" panose="02020603050405020304" pitchFamily="18" charset="0"/>
              </a:rPr>
              <a:t>Междусистемни връзки</a:t>
            </a:r>
            <a:endParaRPr lang="bg-BG" sz="1200" dirty="0">
              <a:latin typeface="Times New Roman" panose="02020603050405020304" pitchFamily="18" charset="0"/>
              <a:cs typeface="Times New Roman" panose="02020603050405020304" pitchFamily="18" charset="0"/>
            </a:endParaRPr>
          </a:p>
        </p:txBody>
      </p:sp>
      <p:sp>
        <p:nvSpPr>
          <p:cNvPr id="43" name="Hexagon 42"/>
          <p:cNvSpPr/>
          <p:nvPr/>
        </p:nvSpPr>
        <p:spPr>
          <a:xfrm rot="5400000">
            <a:off x="4099021" y="2065894"/>
            <a:ext cx="979248" cy="1399307"/>
          </a:xfrm>
          <a:prstGeom prst="hexagon">
            <a:avLst/>
          </a:prstGeom>
          <a:solidFill>
            <a:schemeClr val="accent3">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44" name="Hexagon 43"/>
          <p:cNvSpPr/>
          <p:nvPr/>
        </p:nvSpPr>
        <p:spPr>
          <a:xfrm rot="5400000">
            <a:off x="2718825" y="2116300"/>
            <a:ext cx="979247" cy="1298493"/>
          </a:xfrm>
          <a:prstGeom prst="hexagon">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45" name="TextBox 44"/>
          <p:cNvSpPr txBox="1"/>
          <p:nvPr/>
        </p:nvSpPr>
        <p:spPr>
          <a:xfrm>
            <a:off x="2500633" y="2405602"/>
            <a:ext cx="1458531" cy="646331"/>
          </a:xfrm>
          <a:prstGeom prst="rect">
            <a:avLst/>
          </a:prstGeom>
          <a:noFill/>
        </p:spPr>
        <p:txBody>
          <a:bodyPr wrap="square" rtlCol="0">
            <a:spAutoFit/>
          </a:bodyPr>
          <a:lstStyle/>
          <a:p>
            <a:pPr algn="ctr"/>
            <a:r>
              <a:rPr lang="bg-BG" sz="1200" dirty="0" smtClean="0">
                <a:latin typeface="Times New Roman" panose="02020603050405020304" pitchFamily="18" charset="0"/>
                <a:cs typeface="Times New Roman" panose="02020603050405020304" pitchFamily="18" charset="0"/>
              </a:rPr>
              <a:t>-</a:t>
            </a:r>
            <a:r>
              <a:rPr lang="en-US" sz="1200" dirty="0" smtClean="0">
                <a:latin typeface="Times New Roman" panose="02020603050405020304" pitchFamily="18" charset="0"/>
                <a:cs typeface="Times New Roman" panose="02020603050405020304" pitchFamily="18" charset="0"/>
              </a:rPr>
              <a:t>4</a:t>
            </a:r>
            <a:r>
              <a:rPr lang="bg-BG" sz="1200" dirty="0" smtClean="0">
                <a:latin typeface="Times New Roman" panose="02020603050405020304" pitchFamily="18" charset="0"/>
                <a:cs typeface="Times New Roman" panose="02020603050405020304" pitchFamily="18" charset="0"/>
              </a:rPr>
              <a:t>0% </a:t>
            </a:r>
          </a:p>
          <a:p>
            <a:pPr algn="ctr"/>
            <a:r>
              <a:rPr lang="bg-BG" sz="1200" dirty="0" smtClean="0">
                <a:latin typeface="Times New Roman" panose="02020603050405020304" pitchFamily="18" charset="0"/>
                <a:cs typeface="Times New Roman" panose="02020603050405020304" pitchFamily="18" charset="0"/>
              </a:rPr>
              <a:t>Емисии парникови газове</a:t>
            </a:r>
            <a:endParaRPr lang="bg-BG" sz="1200" dirty="0">
              <a:latin typeface="Times New Roman" panose="02020603050405020304" pitchFamily="18" charset="0"/>
              <a:cs typeface="Times New Roman" panose="02020603050405020304" pitchFamily="18" charset="0"/>
            </a:endParaRPr>
          </a:p>
        </p:txBody>
      </p:sp>
      <p:sp>
        <p:nvSpPr>
          <p:cNvPr id="46" name="Hexagon 45"/>
          <p:cNvSpPr/>
          <p:nvPr/>
        </p:nvSpPr>
        <p:spPr>
          <a:xfrm rot="5400000">
            <a:off x="5545417" y="2036137"/>
            <a:ext cx="979247" cy="1493483"/>
          </a:xfrm>
          <a:prstGeom prst="hexagon">
            <a:avLst/>
          </a:prstGeom>
          <a:solidFill>
            <a:schemeClr val="accent4">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47" name="Hexagon 46"/>
          <p:cNvSpPr/>
          <p:nvPr/>
        </p:nvSpPr>
        <p:spPr>
          <a:xfrm rot="5400000">
            <a:off x="6856621" y="2218416"/>
            <a:ext cx="979247" cy="1128926"/>
          </a:xfrm>
          <a:prstGeom prst="hexagon">
            <a:avLst/>
          </a:prstGeom>
          <a:solidFill>
            <a:schemeClr val="accent6">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48" name="TextBox 47"/>
          <p:cNvSpPr txBox="1"/>
          <p:nvPr/>
        </p:nvSpPr>
        <p:spPr>
          <a:xfrm>
            <a:off x="3905819" y="2529932"/>
            <a:ext cx="1382481" cy="461665"/>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27% </a:t>
            </a:r>
          </a:p>
          <a:p>
            <a:pPr algn="ctr"/>
            <a:r>
              <a:rPr lang="bg-BG" sz="1200" dirty="0" smtClean="0">
                <a:latin typeface="Times New Roman" panose="02020603050405020304" pitchFamily="18" charset="0"/>
                <a:cs typeface="Times New Roman" panose="02020603050405020304" pitchFamily="18" charset="0"/>
              </a:rPr>
              <a:t>ВЕИ</a:t>
            </a:r>
            <a:endParaRPr lang="bg-BG" sz="1200" dirty="0">
              <a:latin typeface="Times New Roman" panose="02020603050405020304" pitchFamily="18" charset="0"/>
              <a:cs typeface="Times New Roman" panose="02020603050405020304" pitchFamily="18" charset="0"/>
            </a:endParaRPr>
          </a:p>
        </p:txBody>
      </p:sp>
      <p:sp>
        <p:nvSpPr>
          <p:cNvPr id="49" name="TextBox 48"/>
          <p:cNvSpPr txBox="1"/>
          <p:nvPr/>
        </p:nvSpPr>
        <p:spPr>
          <a:xfrm>
            <a:off x="5288299" y="2552047"/>
            <a:ext cx="1555533" cy="646331"/>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27 %</a:t>
            </a:r>
            <a:r>
              <a:rPr lang="bg-BG" sz="1200" dirty="0" smtClean="0">
                <a:latin typeface="Times New Roman" panose="02020603050405020304" pitchFamily="18" charset="0"/>
                <a:cs typeface="Times New Roman" panose="02020603050405020304" pitchFamily="18" charset="0"/>
              </a:rPr>
              <a:t>(30%)</a:t>
            </a:r>
            <a:endParaRPr lang="bg-BG" sz="1200" dirty="0">
              <a:latin typeface="Times New Roman" panose="02020603050405020304" pitchFamily="18" charset="0"/>
              <a:cs typeface="Times New Roman" panose="02020603050405020304" pitchFamily="18" charset="0"/>
            </a:endParaRPr>
          </a:p>
          <a:p>
            <a:pPr algn="ctr"/>
            <a:r>
              <a:rPr lang="bg-BG" sz="1200" dirty="0" smtClean="0">
                <a:latin typeface="Times New Roman" panose="02020603050405020304" pitchFamily="18" charset="0"/>
                <a:cs typeface="Times New Roman" panose="02020603050405020304" pitchFamily="18" charset="0"/>
              </a:rPr>
              <a:t>Енергийна ефективност</a:t>
            </a:r>
            <a:endParaRPr lang="bg-BG" sz="1200" dirty="0">
              <a:latin typeface="Times New Roman" panose="02020603050405020304" pitchFamily="18" charset="0"/>
              <a:cs typeface="Times New Roman" panose="02020603050405020304" pitchFamily="18" charset="0"/>
            </a:endParaRPr>
          </a:p>
        </p:txBody>
      </p:sp>
      <p:sp>
        <p:nvSpPr>
          <p:cNvPr id="50" name="TextBox 49"/>
          <p:cNvSpPr txBox="1"/>
          <p:nvPr/>
        </p:nvSpPr>
        <p:spPr>
          <a:xfrm>
            <a:off x="6696035" y="2506935"/>
            <a:ext cx="1380038" cy="646331"/>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15%</a:t>
            </a:r>
          </a:p>
          <a:p>
            <a:pPr algn="ctr"/>
            <a:r>
              <a:rPr lang="bg-BG" sz="1200" dirty="0" smtClean="0">
                <a:latin typeface="Times New Roman" panose="02020603050405020304" pitchFamily="18" charset="0"/>
                <a:cs typeface="Times New Roman" panose="02020603050405020304" pitchFamily="18" charset="0"/>
              </a:rPr>
              <a:t>Междусистемни връзки </a:t>
            </a:r>
            <a:endParaRPr lang="bg-BG" sz="12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259980" y="3933056"/>
            <a:ext cx="1742385" cy="369332"/>
          </a:xfrm>
          <a:prstGeom prst="rect">
            <a:avLst/>
          </a:prstGeom>
          <a:noFill/>
        </p:spPr>
        <p:txBody>
          <a:bodyPr wrap="square" rtlCol="0">
            <a:spAutoFit/>
          </a:bodyPr>
          <a:lstStyle/>
          <a:p>
            <a:r>
              <a:rPr lang="bg-BG" sz="1800" dirty="0" smtClean="0">
                <a:solidFill>
                  <a:srgbClr val="0070C0"/>
                </a:solidFill>
                <a:latin typeface="Times New Roman" panose="02020603050405020304" pitchFamily="18" charset="0"/>
                <a:cs typeface="Times New Roman" panose="02020603050405020304" pitchFamily="18" charset="0"/>
              </a:rPr>
              <a:t>България</a:t>
            </a:r>
            <a:r>
              <a:rPr lang="en-US" sz="1800" dirty="0" smtClean="0">
                <a:solidFill>
                  <a:srgbClr val="0070C0"/>
                </a:solidFill>
                <a:latin typeface="Times New Roman" panose="02020603050405020304" pitchFamily="18" charset="0"/>
                <a:cs typeface="Times New Roman" panose="02020603050405020304" pitchFamily="18" charset="0"/>
              </a:rPr>
              <a:t> 2020</a:t>
            </a:r>
            <a:endParaRPr lang="bg-BG" sz="1800" dirty="0">
              <a:solidFill>
                <a:srgbClr val="0070C0"/>
              </a:solidFill>
              <a:latin typeface="Times New Roman" panose="02020603050405020304" pitchFamily="18" charset="0"/>
              <a:cs typeface="Times New Roman" panose="02020603050405020304" pitchFamily="18" charset="0"/>
            </a:endParaRPr>
          </a:p>
        </p:txBody>
      </p:sp>
      <p:sp>
        <p:nvSpPr>
          <p:cNvPr id="54" name="Hexagon 53"/>
          <p:cNvSpPr/>
          <p:nvPr/>
        </p:nvSpPr>
        <p:spPr>
          <a:xfrm rot="5400000">
            <a:off x="2198640" y="3475527"/>
            <a:ext cx="1080116" cy="1315168"/>
          </a:xfrm>
          <a:prstGeom prst="hexagon">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42" name="TextBox 41"/>
          <p:cNvSpPr txBox="1"/>
          <p:nvPr/>
        </p:nvSpPr>
        <p:spPr>
          <a:xfrm>
            <a:off x="2002365" y="3809945"/>
            <a:ext cx="1489515" cy="646331"/>
          </a:xfrm>
          <a:prstGeom prst="rect">
            <a:avLst/>
          </a:prstGeom>
          <a:noFill/>
        </p:spPr>
        <p:txBody>
          <a:bodyPr wrap="square" rtlCol="0">
            <a:spAutoFit/>
          </a:bodyPr>
          <a:lstStyle/>
          <a:p>
            <a:pPr algn="ctr"/>
            <a:r>
              <a:rPr lang="bg-BG" sz="1200" dirty="0">
                <a:latin typeface="Times New Roman" panose="02020603050405020304" pitchFamily="18" charset="0"/>
                <a:cs typeface="Times New Roman" panose="02020603050405020304" pitchFamily="18" charset="0"/>
              </a:rPr>
              <a:t>-20% </a:t>
            </a:r>
          </a:p>
          <a:p>
            <a:pPr algn="ctr"/>
            <a:r>
              <a:rPr lang="bg-BG" sz="1200" dirty="0">
                <a:latin typeface="Times New Roman" panose="02020603050405020304" pitchFamily="18" charset="0"/>
                <a:cs typeface="Times New Roman" panose="02020603050405020304" pitchFamily="18" charset="0"/>
              </a:rPr>
              <a:t>Емисии </a:t>
            </a:r>
            <a:r>
              <a:rPr lang="bg-BG" sz="1200" dirty="0" smtClean="0">
                <a:latin typeface="Times New Roman" panose="02020603050405020304" pitchFamily="18" charset="0"/>
                <a:cs typeface="Times New Roman" panose="02020603050405020304" pitchFamily="18" charset="0"/>
              </a:rPr>
              <a:t>парникови газове</a:t>
            </a:r>
            <a:endParaRPr lang="bg-BG" sz="1200" dirty="0">
              <a:latin typeface="Times New Roman" panose="02020603050405020304" pitchFamily="18" charset="0"/>
              <a:cs typeface="Times New Roman" panose="02020603050405020304" pitchFamily="18" charset="0"/>
            </a:endParaRPr>
          </a:p>
        </p:txBody>
      </p:sp>
      <p:sp>
        <p:nvSpPr>
          <p:cNvPr id="58" name="Hexagon 57"/>
          <p:cNvSpPr/>
          <p:nvPr/>
        </p:nvSpPr>
        <p:spPr>
          <a:xfrm rot="5400000">
            <a:off x="3538693" y="3485137"/>
            <a:ext cx="1001424" cy="1295949"/>
          </a:xfrm>
          <a:prstGeom prst="hexagon">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59" name="Hexagon 58"/>
          <p:cNvSpPr/>
          <p:nvPr/>
        </p:nvSpPr>
        <p:spPr>
          <a:xfrm rot="5400000">
            <a:off x="3538693" y="3485138"/>
            <a:ext cx="1001424" cy="1295949"/>
          </a:xfrm>
          <a:prstGeom prst="hexagon">
            <a:avLst/>
          </a:prstGeom>
          <a:solidFill>
            <a:schemeClr val="accent3">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60" name="Hexagon 59"/>
          <p:cNvSpPr/>
          <p:nvPr/>
        </p:nvSpPr>
        <p:spPr>
          <a:xfrm rot="5400000">
            <a:off x="4886704" y="3397179"/>
            <a:ext cx="1037322" cy="1435970"/>
          </a:xfrm>
          <a:prstGeom prst="hexagon">
            <a:avLst/>
          </a:prstGeom>
          <a:solidFill>
            <a:schemeClr val="accent4">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61" name="Hexagon 60"/>
          <p:cNvSpPr/>
          <p:nvPr/>
        </p:nvSpPr>
        <p:spPr>
          <a:xfrm rot="5400000">
            <a:off x="6298965" y="3420890"/>
            <a:ext cx="1037320" cy="1388549"/>
          </a:xfrm>
          <a:prstGeom prst="hexagon">
            <a:avLst/>
          </a:prstGeom>
          <a:solidFill>
            <a:schemeClr val="accent6">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52" name="TextBox 51"/>
          <p:cNvSpPr txBox="1"/>
          <p:nvPr/>
        </p:nvSpPr>
        <p:spPr>
          <a:xfrm>
            <a:off x="3396282" y="3797636"/>
            <a:ext cx="1398712" cy="830997"/>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16%</a:t>
            </a:r>
          </a:p>
          <a:p>
            <a:pPr algn="ctr"/>
            <a:r>
              <a:rPr lang="bg-BG" sz="1200" dirty="0">
                <a:latin typeface="Times New Roman" panose="02020603050405020304" pitchFamily="18" charset="0"/>
                <a:cs typeface="Times New Roman" panose="02020603050405020304" pitchFamily="18" charset="0"/>
              </a:rPr>
              <a:t>П</a:t>
            </a:r>
            <a:r>
              <a:rPr lang="bg-BG" sz="1200" dirty="0" smtClean="0">
                <a:latin typeface="Times New Roman" panose="02020603050405020304" pitchFamily="18" charset="0"/>
                <a:cs typeface="Times New Roman" panose="02020603050405020304" pitchFamily="18" charset="0"/>
              </a:rPr>
              <a:t>остигнати</a:t>
            </a:r>
            <a:r>
              <a:rPr lang="en-US" sz="1200" dirty="0" smtClean="0">
                <a:latin typeface="Times New Roman" panose="02020603050405020304" pitchFamily="18" charset="0"/>
                <a:cs typeface="Times New Roman" panose="02020603050405020304" pitchFamily="18" charset="0"/>
              </a:rPr>
              <a:t> 18,2%</a:t>
            </a:r>
            <a:endParaRPr lang="en-US" sz="1200" dirty="0">
              <a:latin typeface="Times New Roman" panose="02020603050405020304" pitchFamily="18" charset="0"/>
              <a:cs typeface="Times New Roman" panose="02020603050405020304" pitchFamily="18" charset="0"/>
            </a:endParaRPr>
          </a:p>
          <a:p>
            <a:pPr algn="ctr"/>
            <a:r>
              <a:rPr lang="bg-BG" sz="1200" dirty="0" smtClean="0">
                <a:latin typeface="Times New Roman" panose="02020603050405020304" pitchFamily="18" charset="0"/>
                <a:cs typeface="Times New Roman" panose="02020603050405020304" pitchFamily="18" charset="0"/>
              </a:rPr>
              <a:t>ВЕИ </a:t>
            </a:r>
            <a:endParaRPr lang="bg-BG" sz="1200" dirty="0">
              <a:latin typeface="Times New Roman" panose="02020603050405020304" pitchFamily="18" charset="0"/>
              <a:cs typeface="Times New Roman" panose="02020603050405020304" pitchFamily="18" charset="0"/>
            </a:endParaRPr>
          </a:p>
        </p:txBody>
      </p:sp>
      <p:sp>
        <p:nvSpPr>
          <p:cNvPr id="55" name="TextBox 54"/>
          <p:cNvSpPr txBox="1"/>
          <p:nvPr/>
        </p:nvSpPr>
        <p:spPr>
          <a:xfrm>
            <a:off x="6175767" y="3857015"/>
            <a:ext cx="1336132" cy="646331"/>
          </a:xfrm>
          <a:prstGeom prst="rect">
            <a:avLst/>
          </a:prstGeom>
          <a:noFill/>
        </p:spPr>
        <p:txBody>
          <a:bodyPr wrap="square" rtlCol="0">
            <a:spAutoFit/>
          </a:bodyPr>
          <a:lstStyle/>
          <a:p>
            <a:pPr algn="ctr"/>
            <a:r>
              <a:rPr lang="en-US" sz="1200" dirty="0" smtClean="0">
                <a:latin typeface="Times New Roman" panose="02020603050405020304" pitchFamily="18" charset="0"/>
                <a:cs typeface="Times New Roman" panose="02020603050405020304" pitchFamily="18" charset="0"/>
              </a:rPr>
              <a:t>11%</a:t>
            </a:r>
          </a:p>
          <a:p>
            <a:pPr algn="ctr"/>
            <a:r>
              <a:rPr lang="bg-BG" sz="1200" dirty="0">
                <a:latin typeface="Times New Roman" panose="02020603050405020304" pitchFamily="18" charset="0"/>
                <a:cs typeface="Times New Roman" panose="02020603050405020304" pitchFamily="18" charset="0"/>
              </a:rPr>
              <a:t>Междусистемни връзки </a:t>
            </a:r>
          </a:p>
        </p:txBody>
      </p:sp>
      <p:sp>
        <p:nvSpPr>
          <p:cNvPr id="57" name="TextBox 56"/>
          <p:cNvSpPr txBox="1"/>
          <p:nvPr/>
        </p:nvSpPr>
        <p:spPr>
          <a:xfrm>
            <a:off x="4731535" y="3857014"/>
            <a:ext cx="1347660" cy="646331"/>
          </a:xfrm>
          <a:prstGeom prst="rect">
            <a:avLst/>
          </a:prstGeom>
          <a:noFill/>
        </p:spPr>
        <p:txBody>
          <a:bodyPr wrap="square" rtlCol="0">
            <a:spAutoFit/>
          </a:bodyPr>
          <a:lstStyle/>
          <a:p>
            <a:pPr algn="ctr"/>
            <a:r>
              <a:rPr lang="en-US" sz="1200" dirty="0">
                <a:latin typeface="Times New Roman" panose="02020603050405020304" pitchFamily="18" charset="0"/>
                <a:cs typeface="Times New Roman" panose="02020603050405020304" pitchFamily="18" charset="0"/>
              </a:rPr>
              <a:t>20 %</a:t>
            </a:r>
          </a:p>
          <a:p>
            <a:pPr algn="ctr"/>
            <a:r>
              <a:rPr lang="bg-BG" sz="1200" dirty="0">
                <a:latin typeface="Times New Roman" panose="02020603050405020304" pitchFamily="18" charset="0"/>
                <a:cs typeface="Times New Roman" panose="02020603050405020304" pitchFamily="18" charset="0"/>
              </a:rPr>
              <a:t>Енергийна ефективност</a:t>
            </a:r>
          </a:p>
        </p:txBody>
      </p:sp>
      <p:sp>
        <p:nvSpPr>
          <p:cNvPr id="40" name="Rectangle 39"/>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1</a:t>
            </a:r>
            <a:r>
              <a:rPr lang="en-US" sz="1600" dirty="0" smtClean="0">
                <a:solidFill>
                  <a:schemeClr val="accent1">
                    <a:lumMod val="75000"/>
                  </a:schemeClr>
                </a:solidFill>
                <a:latin typeface="Times New Roman" pitchFamily="18" charset="0"/>
              </a:rPr>
              <a:t>4</a:t>
            </a:r>
            <a:r>
              <a:rPr lang="bg-BG" sz="1600" dirty="0" smtClean="0">
                <a:solidFill>
                  <a:schemeClr val="accent1">
                    <a:lumMod val="75000"/>
                  </a:schemeClr>
                </a:solidFill>
                <a:latin typeface="Times New Roman" pitchFamily="18" charset="0"/>
              </a:rPr>
              <a:t> ноември  2017 г.</a:t>
            </a:r>
            <a:endParaRPr lang="ru-RU" sz="1600"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3249600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grpSp>
        <p:nvGrpSpPr>
          <p:cNvPr id="4" name="Content Placeholder 5"/>
          <p:cNvGrpSpPr/>
          <p:nvPr/>
        </p:nvGrpSpPr>
        <p:grpSpPr>
          <a:xfrm>
            <a:off x="395536" y="1484784"/>
            <a:ext cx="8339464" cy="4468798"/>
            <a:chOff x="333666" y="1800872"/>
            <a:chExt cx="8339464" cy="3992220"/>
          </a:xfrm>
        </p:grpSpPr>
        <p:sp>
          <p:nvSpPr>
            <p:cNvPr id="5" name="Freeform 4"/>
            <p:cNvSpPr/>
            <p:nvPr/>
          </p:nvSpPr>
          <p:spPr>
            <a:xfrm>
              <a:off x="1773826" y="4166962"/>
              <a:ext cx="2645703" cy="1626130"/>
            </a:xfrm>
            <a:custGeom>
              <a:avLst/>
              <a:gdLst>
                <a:gd name="f0" fmla="val 10800000"/>
                <a:gd name="f1" fmla="val 5400000"/>
                <a:gd name="f2" fmla="val 180"/>
                <a:gd name="f3" fmla="val w"/>
                <a:gd name="f4" fmla="val h"/>
                <a:gd name="f5" fmla="val 0"/>
                <a:gd name="f6" fmla="val 2570745"/>
                <a:gd name="f7" fmla="val 1714687"/>
                <a:gd name="f8" fmla="+- 0 0 -90"/>
                <a:gd name="f9" fmla="*/ f3 1 2570745"/>
                <a:gd name="f10" fmla="*/ f4 1 1714687"/>
                <a:gd name="f11" fmla="+- f7 0 f5"/>
                <a:gd name="f12" fmla="+- f6 0 f5"/>
                <a:gd name="f13" fmla="*/ f8 f0 1"/>
                <a:gd name="f14" fmla="*/ f12 1 2570745"/>
                <a:gd name="f15" fmla="*/ f11 1 1714687"/>
                <a:gd name="f16" fmla="*/ 0 f12 1"/>
                <a:gd name="f17" fmla="*/ 0 f11 1"/>
                <a:gd name="f18" fmla="*/ 2570745 f12 1"/>
                <a:gd name="f19" fmla="*/ 1714687 f11 1"/>
                <a:gd name="f20" fmla="*/ f13 1 f2"/>
                <a:gd name="f21" fmla="*/ f16 1 2570745"/>
                <a:gd name="f22" fmla="*/ f17 1 1714687"/>
                <a:gd name="f23" fmla="*/ f18 1 2570745"/>
                <a:gd name="f24" fmla="*/ f19 1 171468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570745" h="1714687">
                  <a:moveTo>
                    <a:pt x="f5" y="f5"/>
                  </a:moveTo>
                  <a:lnTo>
                    <a:pt x="f6" y="f5"/>
                  </a:lnTo>
                  <a:lnTo>
                    <a:pt x="f6" y="f7"/>
                  </a:lnTo>
                  <a:lnTo>
                    <a:pt x="f5" y="f7"/>
                  </a:lnTo>
                  <a:lnTo>
                    <a:pt x="f5" y="f5"/>
                  </a:lnTo>
                  <a:close/>
                </a:path>
              </a:pathLst>
            </a:custGeom>
            <a:solidFill>
              <a:srgbClr val="D2DEEF">
                <a:alpha val="90000"/>
              </a:srgbClr>
            </a:solidFill>
            <a:ln w="12701">
              <a:solidFill>
                <a:srgbClr val="D2DEEF">
                  <a:alpha val="90000"/>
                </a:srgbClr>
              </a:solidFill>
              <a:prstDash val="solid"/>
              <a:miter/>
            </a:ln>
          </p:spPr>
          <p:txBody>
            <a:bodyPr vert="horz" wrap="square" lIns="411315" tIns="142244" rIns="142244" bIns="142244" anchor="ctr" anchorCtr="0" compatLnSpc="1"/>
            <a:lstStyle/>
            <a:p>
              <a:pPr marL="285750" marR="0" lvl="0" indent="-285750" algn="l" defTabSz="888997" rtl="0" fontAlgn="auto" hangingPunct="1">
                <a:lnSpc>
                  <a:spcPct val="90000"/>
                </a:lnSpc>
                <a:spcBef>
                  <a:spcPts val="0"/>
                </a:spcBef>
                <a:spcAft>
                  <a:spcPts val="800"/>
                </a:spcAft>
                <a:buFont typeface="Arial" panose="020B0604020202020204" pitchFamily="34" charset="0"/>
                <a:buChar char="•"/>
                <a:defRPr sz="1800" b="0" i="0" u="none" strike="noStrike" kern="0" cap="none" spc="0" baseline="0">
                  <a:solidFill>
                    <a:srgbClr val="000000"/>
                  </a:solidFill>
                  <a:uFillTx/>
                </a:defRPr>
              </a:pPr>
              <a:r>
                <a:rPr lang="bg-BG" dirty="0" smtClean="0">
                  <a:solidFill>
                    <a:srgbClr val="0070C0"/>
                  </a:solidFill>
                  <a:latin typeface="Times New Roman" panose="02020603050405020304" pitchFamily="18" charset="0"/>
                  <a:cs typeface="Times New Roman" panose="02020603050405020304" pitchFamily="18" charset="0"/>
                </a:rPr>
                <a:t>Децентрализация и гъвкавост</a:t>
              </a:r>
              <a:r>
                <a:rPr lang="bg-BG" dirty="0">
                  <a:solidFill>
                    <a:srgbClr val="0070C0"/>
                  </a:solidFill>
                  <a:latin typeface="Times New Roman" panose="02020603050405020304" pitchFamily="18" charset="0"/>
                  <a:cs typeface="Times New Roman" panose="02020603050405020304" pitchFamily="18" charset="0"/>
                </a:rPr>
                <a:t>-</a:t>
              </a:r>
              <a:r>
                <a:rPr lang="bg-BG" dirty="0" smtClean="0">
                  <a:solidFill>
                    <a:srgbClr val="0070C0"/>
                  </a:solidFill>
                  <a:latin typeface="Times New Roman" panose="02020603050405020304" pitchFamily="18" charset="0"/>
                  <a:cs typeface="Times New Roman" panose="02020603050405020304" pitchFamily="18" charset="0"/>
                </a:rPr>
                <a:t>ВЕИ</a:t>
              </a:r>
              <a:endParaRPr lang="en-GB" dirty="0">
                <a:solidFill>
                  <a:srgbClr val="0070C0"/>
                </a:solidFill>
                <a:latin typeface="Times New Roman" panose="02020603050405020304" pitchFamily="18" charset="0"/>
                <a:cs typeface="Times New Roman" panose="02020603050405020304" pitchFamily="18" charset="0"/>
              </a:endParaRPr>
            </a:p>
            <a:p>
              <a:pPr marL="285750" marR="0" lvl="0" indent="-285750" algn="l" defTabSz="888997" rtl="0" fontAlgn="auto" hangingPunct="1">
                <a:lnSpc>
                  <a:spcPct val="90000"/>
                </a:lnSpc>
                <a:spcBef>
                  <a:spcPts val="0"/>
                </a:spcBef>
                <a:spcAft>
                  <a:spcPts val="800"/>
                </a:spcAft>
                <a:buFont typeface="Arial" panose="020B0604020202020204" pitchFamily="34" charset="0"/>
                <a:buChar char="•"/>
                <a:defRPr sz="1800" b="0" i="0" u="none" strike="noStrike" kern="0" cap="none" spc="0" baseline="0">
                  <a:solidFill>
                    <a:srgbClr val="000000"/>
                  </a:solidFill>
                  <a:uFillTx/>
                </a:defRPr>
              </a:pPr>
              <a:r>
                <a:rPr lang="bg-BG" dirty="0" smtClean="0">
                  <a:solidFill>
                    <a:srgbClr val="0070C0"/>
                  </a:solidFill>
                  <a:latin typeface="Times New Roman" panose="02020603050405020304" pitchFamily="18" charset="0"/>
                  <a:cs typeface="Times New Roman" panose="02020603050405020304" pitchFamily="18" charset="0"/>
                </a:rPr>
                <a:t>Ниски пределни цени </a:t>
              </a:r>
            </a:p>
            <a:p>
              <a:pPr marL="285750" marR="0" lvl="0" indent="-285750" algn="l" defTabSz="888997" rtl="0" fontAlgn="auto" hangingPunct="1">
                <a:lnSpc>
                  <a:spcPct val="90000"/>
                </a:lnSpc>
                <a:spcBef>
                  <a:spcPts val="0"/>
                </a:spcBef>
                <a:spcAft>
                  <a:spcPts val="800"/>
                </a:spcAft>
                <a:buFont typeface="Arial" panose="020B0604020202020204" pitchFamily="34" charset="0"/>
                <a:buChar char="•"/>
                <a:defRPr sz="1800" b="0" i="0" u="none" strike="noStrike" kern="0" cap="none" spc="0" baseline="0">
                  <a:solidFill>
                    <a:srgbClr val="000000"/>
                  </a:solidFill>
                  <a:uFillTx/>
                </a:defRPr>
              </a:pPr>
              <a:r>
                <a:rPr lang="bg-BG" dirty="0" smtClean="0">
                  <a:solidFill>
                    <a:srgbClr val="0070C0"/>
                  </a:solidFill>
                  <a:latin typeface="Times New Roman" panose="02020603050405020304" pitchFamily="18" charset="0"/>
                  <a:cs typeface="Times New Roman" panose="02020603050405020304" pitchFamily="18" charset="0"/>
                </a:rPr>
                <a:t>МСП свързани към ОРС</a:t>
              </a:r>
              <a:endParaRPr lang="en-GB" b="0" i="0" u="none" strike="noStrike" kern="1200" cap="none" spc="0" baseline="0" dirty="0">
                <a:solidFill>
                  <a:srgbClr val="0070C0"/>
                </a:solidFill>
                <a:uFillTx/>
                <a:latin typeface="Times New Roman" panose="02020603050405020304" pitchFamily="18" charset="0"/>
                <a:cs typeface="Times New Roman" panose="02020603050405020304" pitchFamily="18" charset="0"/>
              </a:endParaRPr>
            </a:p>
          </p:txBody>
        </p:sp>
        <p:sp>
          <p:nvSpPr>
            <p:cNvPr id="7" name="Freeform 6"/>
            <p:cNvSpPr/>
            <p:nvPr/>
          </p:nvSpPr>
          <p:spPr>
            <a:xfrm>
              <a:off x="333666" y="4165388"/>
              <a:ext cx="1834093" cy="1627704"/>
            </a:xfrm>
            <a:custGeom>
              <a:avLst/>
              <a:gdLst>
                <a:gd name="f0" fmla="val 10800000"/>
                <a:gd name="f1" fmla="val 5400000"/>
                <a:gd name="f2" fmla="val 180"/>
                <a:gd name="f3" fmla="val w"/>
                <a:gd name="f4" fmla="val h"/>
                <a:gd name="f5" fmla="val 0"/>
                <a:gd name="f6" fmla="val 1713830"/>
                <a:gd name="f7" fmla="val 856915"/>
                <a:gd name="f8" fmla="val 383654"/>
                <a:gd name="f9" fmla="val 1330176"/>
                <a:gd name="f10" fmla="+- 0 0 -90"/>
                <a:gd name="f11" fmla="*/ f3 1 1713830"/>
                <a:gd name="f12" fmla="*/ f4 1 1713830"/>
                <a:gd name="f13" fmla="+- f6 0 f5"/>
                <a:gd name="f14" fmla="*/ f10 f0 1"/>
                <a:gd name="f15" fmla="*/ f13 1 1713830"/>
                <a:gd name="f16" fmla="*/ 0 f13 1"/>
                <a:gd name="f17" fmla="*/ 856915 f13 1"/>
                <a:gd name="f18" fmla="*/ 1713830 f13 1"/>
                <a:gd name="f19" fmla="*/ f14 1 f2"/>
                <a:gd name="f20" fmla="*/ f16 1 1713830"/>
                <a:gd name="f21" fmla="*/ f17 1 1713830"/>
                <a:gd name="f22" fmla="*/ f18 1 1713830"/>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713830" h="1713830">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chemeClr val="tx2">
                <a:lumMod val="60000"/>
                <a:lumOff val="40000"/>
              </a:schemeClr>
            </a:solidFill>
            <a:ln w="12701">
              <a:solidFill>
                <a:srgbClr val="FFFFFF"/>
              </a:solidFill>
              <a:prstDash val="solid"/>
              <a:miter/>
            </a:ln>
          </p:spPr>
          <p:txBody>
            <a:bodyPr vert="horz" wrap="square" lIns="250984" tIns="250984" rIns="250984" bIns="250984" anchor="ctr" anchorCtr="1" compatLnSpc="1"/>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bg-BG" sz="1900" b="1" i="0" u="none" strike="noStrike" kern="1200" cap="none" spc="0" baseline="0" dirty="0" smtClean="0">
                  <a:solidFill>
                    <a:schemeClr val="bg1"/>
                  </a:solidFill>
                  <a:uFillTx/>
                  <a:latin typeface="Times New Roman" panose="02020603050405020304" pitchFamily="18" charset="0"/>
                  <a:cs typeface="Times New Roman" panose="02020603050405020304" pitchFamily="18" charset="0"/>
                </a:rPr>
                <a:t>Ръст на ВЕИ</a:t>
              </a:r>
              <a:endParaRPr lang="en-GB" sz="1900" b="1" i="0" u="none" strike="noStrike" kern="1200" cap="none" spc="0" baseline="0" dirty="0">
                <a:solidFill>
                  <a:schemeClr val="bg1"/>
                </a:solidFill>
                <a:uFillTx/>
                <a:latin typeface="Times New Roman" panose="02020603050405020304" pitchFamily="18" charset="0"/>
                <a:cs typeface="Times New Roman" panose="02020603050405020304" pitchFamily="18" charset="0"/>
              </a:endParaRPr>
            </a:p>
          </p:txBody>
        </p:sp>
        <p:sp>
          <p:nvSpPr>
            <p:cNvPr id="8" name="Freeform 7"/>
            <p:cNvSpPr/>
            <p:nvPr/>
          </p:nvSpPr>
          <p:spPr>
            <a:xfrm>
              <a:off x="5912202" y="1800872"/>
              <a:ext cx="2760928" cy="3839391"/>
            </a:xfrm>
            <a:custGeom>
              <a:avLst/>
              <a:gdLst>
                <a:gd name="f0" fmla="val 10800000"/>
                <a:gd name="f1" fmla="val 5400000"/>
                <a:gd name="f2" fmla="val 180"/>
                <a:gd name="f3" fmla="val w"/>
                <a:gd name="f4" fmla="val h"/>
                <a:gd name="f5" fmla="val 0"/>
                <a:gd name="f6" fmla="val 2570745"/>
                <a:gd name="f7" fmla="val 1714687"/>
                <a:gd name="f8" fmla="+- 0 0 -90"/>
                <a:gd name="f9" fmla="*/ f3 1 2570745"/>
                <a:gd name="f10" fmla="*/ f4 1 1714687"/>
                <a:gd name="f11" fmla="+- f7 0 f5"/>
                <a:gd name="f12" fmla="+- f6 0 f5"/>
                <a:gd name="f13" fmla="*/ f8 f0 1"/>
                <a:gd name="f14" fmla="*/ f12 1 2570745"/>
                <a:gd name="f15" fmla="*/ f11 1 1714687"/>
                <a:gd name="f16" fmla="*/ 0 f12 1"/>
                <a:gd name="f17" fmla="*/ 0 f11 1"/>
                <a:gd name="f18" fmla="*/ 2570745 f12 1"/>
                <a:gd name="f19" fmla="*/ 1714687 f11 1"/>
                <a:gd name="f20" fmla="*/ f13 1 f2"/>
                <a:gd name="f21" fmla="*/ f16 1 2570745"/>
                <a:gd name="f22" fmla="*/ f17 1 1714687"/>
                <a:gd name="f23" fmla="*/ f18 1 2570745"/>
                <a:gd name="f24" fmla="*/ f19 1 171468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570745" h="1714687">
                  <a:moveTo>
                    <a:pt x="f5" y="f5"/>
                  </a:moveTo>
                  <a:lnTo>
                    <a:pt x="f6" y="f5"/>
                  </a:lnTo>
                  <a:lnTo>
                    <a:pt x="f6" y="f7"/>
                  </a:lnTo>
                  <a:lnTo>
                    <a:pt x="f5" y="f7"/>
                  </a:lnTo>
                  <a:lnTo>
                    <a:pt x="f5" y="f5"/>
                  </a:lnTo>
                  <a:close/>
                </a:path>
              </a:pathLst>
            </a:custGeom>
            <a:solidFill>
              <a:srgbClr val="D2DEEF">
                <a:alpha val="90000"/>
              </a:srgbClr>
            </a:solidFill>
            <a:ln w="12701">
              <a:solidFill>
                <a:srgbClr val="D2DEEF">
                  <a:alpha val="90000"/>
                </a:srgbClr>
              </a:solidFill>
              <a:prstDash val="solid"/>
              <a:miter/>
            </a:ln>
          </p:spPr>
          <p:txBody>
            <a:bodyPr vert="horz" wrap="square" lIns="411315" tIns="128016" rIns="128016" bIns="128016" anchor="ctr" anchorCtr="0" compatLnSpc="1"/>
            <a:lstStyle/>
            <a:p>
              <a:pPr marL="285750" marR="0" lvl="0" indent="-285750" algn="l" defTabSz="800100" rtl="0" fontAlgn="auto" hangingPunct="1">
                <a:lnSpc>
                  <a:spcPct val="90000"/>
                </a:lnSpc>
                <a:spcBef>
                  <a:spcPts val="0"/>
                </a:spcBef>
                <a:spcAft>
                  <a:spcPts val="700"/>
                </a:spcAft>
                <a:buFont typeface="Arial" panose="020B0604020202020204" pitchFamily="34" charset="0"/>
                <a:buChar char="•"/>
                <a:tabLst/>
                <a:defRPr sz="1800" b="0" i="0" u="none" strike="noStrike" kern="0" cap="none" spc="0" baseline="0">
                  <a:solidFill>
                    <a:srgbClr val="000000"/>
                  </a:solidFill>
                  <a:uFillTx/>
                </a:defRPr>
              </a:pPr>
              <a:r>
                <a:rPr lang="bg-BG" b="0" i="0" u="none" strike="noStrike" kern="1200" cap="none" spc="0" baseline="0" dirty="0" smtClean="0">
                  <a:solidFill>
                    <a:srgbClr val="0070C0"/>
                  </a:solidFill>
                  <a:uFillTx/>
                  <a:latin typeface="Times New Roman" panose="02020603050405020304" pitchFamily="18" charset="0"/>
                  <a:cs typeface="Times New Roman" panose="02020603050405020304" pitchFamily="18" charset="0"/>
                </a:rPr>
                <a:t>Интелигентни</a:t>
              </a:r>
              <a:r>
                <a:rPr lang="bg-BG" b="0" i="0" u="none" strike="noStrike" kern="1200" cap="none" spc="0" dirty="0" smtClean="0">
                  <a:solidFill>
                    <a:srgbClr val="0070C0"/>
                  </a:solidFill>
                  <a:uFillTx/>
                  <a:latin typeface="Times New Roman" panose="02020603050405020304" pitchFamily="18" charset="0"/>
                  <a:cs typeface="Times New Roman" panose="02020603050405020304" pitchFamily="18" charset="0"/>
                </a:rPr>
                <a:t> мрежи</a:t>
              </a:r>
              <a:endParaRPr lang="en-GB" b="0" i="0" u="none" strike="noStrike" kern="1200" cap="none" spc="0" dirty="0" smtClean="0">
                <a:solidFill>
                  <a:srgbClr val="0070C0"/>
                </a:solidFill>
                <a:uFillTx/>
                <a:latin typeface="Times New Roman" panose="02020603050405020304" pitchFamily="18" charset="0"/>
                <a:cs typeface="Times New Roman" panose="02020603050405020304" pitchFamily="18" charset="0"/>
              </a:endParaRPr>
            </a:p>
            <a:p>
              <a:pPr marL="285750" marR="0" lvl="0" indent="-285750" algn="l" defTabSz="800100" rtl="0" fontAlgn="auto" hangingPunct="1">
                <a:lnSpc>
                  <a:spcPct val="90000"/>
                </a:lnSpc>
                <a:spcBef>
                  <a:spcPts val="0"/>
                </a:spcBef>
                <a:spcAft>
                  <a:spcPts val="700"/>
                </a:spcAft>
                <a:buFont typeface="Arial" panose="020B0604020202020204" pitchFamily="34" charset="0"/>
                <a:buChar char="•"/>
                <a:tabLst/>
                <a:defRPr sz="1800" b="0" i="0" u="none" strike="noStrike" kern="0" cap="none" spc="0" baseline="0">
                  <a:solidFill>
                    <a:srgbClr val="000000"/>
                  </a:solidFill>
                  <a:uFillTx/>
                </a:defRPr>
              </a:pPr>
              <a:r>
                <a:rPr lang="bg-BG" b="0" kern="0" dirty="0" smtClean="0">
                  <a:solidFill>
                    <a:srgbClr val="0070C0"/>
                  </a:solidFill>
                  <a:latin typeface="Times New Roman" panose="02020603050405020304" pitchFamily="18" charset="0"/>
                  <a:cs typeface="Times New Roman" panose="02020603050405020304" pitchFamily="18" charset="0"/>
                </a:rPr>
                <a:t>Интелигентни измервателни уреди</a:t>
              </a:r>
              <a:endParaRPr lang="en-GB" b="0" i="0" u="none" strike="noStrike" kern="1200" cap="none" spc="0" baseline="0" dirty="0">
                <a:solidFill>
                  <a:srgbClr val="0070C0"/>
                </a:solidFill>
                <a:uFillTx/>
                <a:latin typeface="Times New Roman" panose="02020603050405020304" pitchFamily="18" charset="0"/>
                <a:cs typeface="Times New Roman" panose="02020603050405020304" pitchFamily="18" charset="0"/>
              </a:endParaRPr>
            </a:p>
            <a:p>
              <a:pPr marL="285750" marR="0" lvl="0" indent="-285750" algn="l" defTabSz="800100" rtl="0" fontAlgn="auto" hangingPunct="1">
                <a:lnSpc>
                  <a:spcPct val="90000"/>
                </a:lnSpc>
                <a:spcBef>
                  <a:spcPts val="0"/>
                </a:spcBef>
                <a:spcAft>
                  <a:spcPts val="700"/>
                </a:spcAft>
                <a:buFont typeface="Arial" panose="020B0604020202020204" pitchFamily="34" charset="0"/>
                <a:buChar char="•"/>
                <a:tabLst/>
                <a:defRPr sz="1800" b="0" i="0" u="none" strike="noStrike" kern="0" cap="none" spc="0" baseline="0">
                  <a:solidFill>
                    <a:srgbClr val="000000"/>
                  </a:solidFill>
                  <a:uFillTx/>
                </a:defRPr>
              </a:pPr>
              <a:r>
                <a:rPr lang="bg-BG" dirty="0" smtClean="0">
                  <a:solidFill>
                    <a:srgbClr val="0070C0"/>
                  </a:solidFill>
                  <a:latin typeface="Times New Roman" panose="02020603050405020304" pitchFamily="18" charset="0"/>
                  <a:cs typeface="Times New Roman" panose="02020603050405020304" pitchFamily="18" charset="0"/>
                </a:rPr>
                <a:t>Интелигентно отопление</a:t>
              </a:r>
              <a:endParaRPr lang="en-US" dirty="0">
                <a:solidFill>
                  <a:srgbClr val="0070C0"/>
                </a:solidFill>
                <a:latin typeface="Times New Roman" panose="02020603050405020304" pitchFamily="18" charset="0"/>
                <a:cs typeface="Times New Roman" panose="02020603050405020304" pitchFamily="18" charset="0"/>
              </a:endParaRPr>
            </a:p>
            <a:p>
              <a:pPr marL="285750" marR="0" lvl="0" indent="-285750" algn="l" defTabSz="800100" rtl="0" fontAlgn="auto" hangingPunct="1">
                <a:lnSpc>
                  <a:spcPct val="90000"/>
                </a:lnSpc>
                <a:spcBef>
                  <a:spcPts val="0"/>
                </a:spcBef>
                <a:spcAft>
                  <a:spcPts val="700"/>
                </a:spcAft>
                <a:buFont typeface="Arial" panose="020B0604020202020204" pitchFamily="34" charset="0"/>
                <a:buChar char="•"/>
                <a:tabLst/>
                <a:defRPr sz="1800" b="0" i="0" u="none" strike="noStrike" kern="0" cap="none" spc="0" baseline="0">
                  <a:solidFill>
                    <a:srgbClr val="000000"/>
                  </a:solidFill>
                  <a:uFillTx/>
                </a:defRPr>
              </a:pPr>
              <a:r>
                <a:rPr lang="bg-BG" b="0" i="0" u="none" strike="noStrike" kern="1200" cap="none" spc="0" baseline="0" dirty="0" smtClean="0">
                  <a:solidFill>
                    <a:srgbClr val="0070C0"/>
                  </a:solidFill>
                  <a:uFillTx/>
                  <a:latin typeface="Times New Roman" panose="02020603050405020304" pitchFamily="18" charset="0"/>
                  <a:cs typeface="Times New Roman" panose="02020603050405020304" pitchFamily="18" charset="0"/>
                </a:rPr>
                <a:t>Електрически</a:t>
              </a:r>
              <a:r>
                <a:rPr lang="bg-BG" b="0" i="0" u="none" strike="noStrike" kern="1200" cap="none" spc="0" dirty="0" smtClean="0">
                  <a:solidFill>
                    <a:srgbClr val="0070C0"/>
                  </a:solidFill>
                  <a:uFillTx/>
                  <a:latin typeface="Times New Roman" panose="02020603050405020304" pitchFamily="18" charset="0"/>
                  <a:cs typeface="Times New Roman" panose="02020603050405020304" pitchFamily="18" charset="0"/>
                </a:rPr>
                <a:t> автомобили</a:t>
              </a:r>
            </a:p>
            <a:p>
              <a:pPr marL="285750" marR="0" lvl="0" indent="-285750" algn="l" defTabSz="800100" rtl="0" fontAlgn="auto" hangingPunct="1">
                <a:lnSpc>
                  <a:spcPct val="90000"/>
                </a:lnSpc>
                <a:spcBef>
                  <a:spcPts val="0"/>
                </a:spcBef>
                <a:spcAft>
                  <a:spcPts val="700"/>
                </a:spcAft>
                <a:buFont typeface="Arial" panose="020B0604020202020204" pitchFamily="34" charset="0"/>
                <a:buChar char="•"/>
                <a:tabLst/>
                <a:defRPr sz="1800" b="0" i="0" u="none" strike="noStrike" kern="0" cap="none" spc="0" baseline="0">
                  <a:solidFill>
                    <a:srgbClr val="000000"/>
                  </a:solidFill>
                  <a:uFillTx/>
                </a:defRPr>
              </a:pPr>
              <a:r>
                <a:rPr lang="bg-BG" b="0" baseline="0" dirty="0" smtClean="0">
                  <a:solidFill>
                    <a:srgbClr val="0070C0"/>
                  </a:solidFill>
                  <a:latin typeface="Times New Roman" panose="02020603050405020304" pitchFamily="18" charset="0"/>
                  <a:cs typeface="Times New Roman" panose="02020603050405020304" pitchFamily="18" charset="0"/>
                </a:rPr>
                <a:t>Интернет</a:t>
              </a:r>
              <a:r>
                <a:rPr lang="bg-BG" b="0" dirty="0" smtClean="0">
                  <a:solidFill>
                    <a:srgbClr val="0070C0"/>
                  </a:solidFill>
                  <a:latin typeface="Times New Roman" panose="02020603050405020304" pitchFamily="18" charset="0"/>
                  <a:cs typeface="Times New Roman" panose="02020603050405020304" pitchFamily="18" charset="0"/>
                </a:rPr>
                <a:t> на нещата</a:t>
              </a:r>
            </a:p>
            <a:p>
              <a:pPr marL="285750" marR="0" lvl="0" indent="-285750" algn="l" defTabSz="800100" rtl="0" fontAlgn="auto" hangingPunct="1">
                <a:lnSpc>
                  <a:spcPct val="90000"/>
                </a:lnSpc>
                <a:spcBef>
                  <a:spcPts val="0"/>
                </a:spcBef>
                <a:spcAft>
                  <a:spcPts val="700"/>
                </a:spcAft>
                <a:buFont typeface="Arial" panose="020B0604020202020204" pitchFamily="34" charset="0"/>
                <a:buChar char="•"/>
                <a:tabLst/>
                <a:defRPr sz="1800" b="0" i="0" u="none" strike="noStrike" kern="0" cap="none" spc="0" baseline="0">
                  <a:solidFill>
                    <a:srgbClr val="000000"/>
                  </a:solidFill>
                  <a:uFillTx/>
                </a:defRPr>
              </a:pPr>
              <a:r>
                <a:rPr lang="bg-BG" b="0" dirty="0" smtClean="0">
                  <a:solidFill>
                    <a:srgbClr val="0070C0"/>
                  </a:solidFill>
                  <a:latin typeface="Times New Roman" panose="02020603050405020304" pitchFamily="18" charset="0"/>
                  <a:cs typeface="Times New Roman" panose="02020603050405020304" pitchFamily="18" charset="0"/>
                </a:rPr>
                <a:t>Управление на данни</a:t>
              </a:r>
            </a:p>
            <a:p>
              <a:pPr marL="285750" marR="0" lvl="0" indent="-285750" algn="l" defTabSz="800100" rtl="0" fontAlgn="auto" hangingPunct="1">
                <a:lnSpc>
                  <a:spcPct val="90000"/>
                </a:lnSpc>
                <a:spcBef>
                  <a:spcPts val="0"/>
                </a:spcBef>
                <a:spcAft>
                  <a:spcPts val="700"/>
                </a:spcAft>
                <a:buFont typeface="Arial" panose="020B0604020202020204" pitchFamily="34" charset="0"/>
                <a:buChar char="•"/>
                <a:tabLst/>
                <a:defRPr sz="1800" b="0" i="0" u="none" strike="noStrike" kern="0" cap="none" spc="0" baseline="0">
                  <a:solidFill>
                    <a:srgbClr val="000000"/>
                  </a:solidFill>
                  <a:uFillTx/>
                </a:defRPr>
              </a:pPr>
              <a:r>
                <a:rPr lang="bg-BG" dirty="0" smtClean="0">
                  <a:solidFill>
                    <a:srgbClr val="0070C0"/>
                  </a:solidFill>
                  <a:latin typeface="Times New Roman" panose="02020603050405020304" pitchFamily="18" charset="0"/>
                  <a:cs typeface="Times New Roman" panose="02020603050405020304" pitchFamily="18" charset="0"/>
                </a:rPr>
                <a:t>Киберсигурност</a:t>
              </a:r>
              <a:endParaRPr lang="en-GB" dirty="0">
                <a:solidFill>
                  <a:srgbClr val="0070C0"/>
                </a:solidFill>
                <a:latin typeface="Times New Roman" panose="02020603050405020304" pitchFamily="18" charset="0"/>
                <a:cs typeface="Times New Roman" panose="02020603050405020304" pitchFamily="18" charset="0"/>
              </a:endParaRPr>
            </a:p>
            <a:p>
              <a:pPr marL="0" marR="0" lvl="0" indent="0" algn="l" defTabSz="800100" rtl="0" fontAlgn="auto" hangingPunct="1">
                <a:lnSpc>
                  <a:spcPct val="90000"/>
                </a:lnSpc>
                <a:spcBef>
                  <a:spcPts val="0"/>
                </a:spcBef>
                <a:spcAft>
                  <a:spcPts val="700"/>
                </a:spcAft>
                <a:buNone/>
                <a:tabLst/>
                <a:defRPr sz="1800" b="0" i="0" u="none" strike="noStrike" kern="0" cap="none" spc="0" baseline="0">
                  <a:solidFill>
                    <a:srgbClr val="000000"/>
                  </a:solidFill>
                  <a:uFillTx/>
                </a:defRPr>
              </a:pPr>
              <a:r>
                <a:rPr lang="en-GB" b="0" i="0" u="none" strike="noStrike" kern="1200" cap="none" spc="0" baseline="0" dirty="0" smtClean="0">
                  <a:solidFill>
                    <a:srgbClr val="0070C0"/>
                  </a:solidFill>
                  <a:uFillTx/>
                  <a:latin typeface="Times New Roman" panose="02020603050405020304" pitchFamily="18" charset="0"/>
                  <a:cs typeface="Times New Roman" panose="02020603050405020304" pitchFamily="18" charset="0"/>
                </a:rPr>
                <a:t>  </a:t>
              </a:r>
              <a:endParaRPr lang="en-GB" b="0" i="0" u="none" strike="noStrike" kern="1200" cap="none" spc="0" baseline="0" dirty="0">
                <a:solidFill>
                  <a:srgbClr val="0070C0"/>
                </a:solidFill>
                <a:uFillTx/>
                <a:latin typeface="Times New Roman" panose="02020603050405020304" pitchFamily="18" charset="0"/>
                <a:cs typeface="Times New Roman" panose="02020603050405020304" pitchFamily="18" charset="0"/>
              </a:endParaRPr>
            </a:p>
          </p:txBody>
        </p:sp>
      </p:grpSp>
      <p:sp>
        <p:nvSpPr>
          <p:cNvPr id="15" name="Freeform 14"/>
          <p:cNvSpPr/>
          <p:nvPr/>
        </p:nvSpPr>
        <p:spPr>
          <a:xfrm>
            <a:off x="1907704" y="1889773"/>
            <a:ext cx="2582159" cy="1827259"/>
          </a:xfrm>
          <a:custGeom>
            <a:avLst/>
            <a:gdLst>
              <a:gd name="f0" fmla="val 10800000"/>
              <a:gd name="f1" fmla="val 5400000"/>
              <a:gd name="f2" fmla="val 180"/>
              <a:gd name="f3" fmla="val w"/>
              <a:gd name="f4" fmla="val h"/>
              <a:gd name="f5" fmla="val 0"/>
              <a:gd name="f6" fmla="val 2570745"/>
              <a:gd name="f7" fmla="val 1714687"/>
              <a:gd name="f8" fmla="+- 0 0 -90"/>
              <a:gd name="f9" fmla="*/ f3 1 2570745"/>
              <a:gd name="f10" fmla="*/ f4 1 1714687"/>
              <a:gd name="f11" fmla="+- f7 0 f5"/>
              <a:gd name="f12" fmla="+- f6 0 f5"/>
              <a:gd name="f13" fmla="*/ f8 f0 1"/>
              <a:gd name="f14" fmla="*/ f12 1 2570745"/>
              <a:gd name="f15" fmla="*/ f11 1 1714687"/>
              <a:gd name="f16" fmla="*/ 0 f12 1"/>
              <a:gd name="f17" fmla="*/ 0 f11 1"/>
              <a:gd name="f18" fmla="*/ 2570745 f12 1"/>
              <a:gd name="f19" fmla="*/ 1714687 f11 1"/>
              <a:gd name="f20" fmla="*/ f13 1 f2"/>
              <a:gd name="f21" fmla="*/ f16 1 2570745"/>
              <a:gd name="f22" fmla="*/ f17 1 1714687"/>
              <a:gd name="f23" fmla="*/ f18 1 2570745"/>
              <a:gd name="f24" fmla="*/ f19 1 1714687"/>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2570745" h="1714687">
                <a:moveTo>
                  <a:pt x="f5" y="f5"/>
                </a:moveTo>
                <a:lnTo>
                  <a:pt x="f6" y="f5"/>
                </a:lnTo>
                <a:lnTo>
                  <a:pt x="f6" y="f7"/>
                </a:lnTo>
                <a:lnTo>
                  <a:pt x="f5" y="f7"/>
                </a:lnTo>
                <a:lnTo>
                  <a:pt x="f5" y="f5"/>
                </a:lnTo>
                <a:close/>
              </a:path>
            </a:pathLst>
          </a:custGeom>
          <a:solidFill>
            <a:srgbClr val="D2DEEF">
              <a:alpha val="90000"/>
            </a:srgbClr>
          </a:solidFill>
          <a:ln w="12701">
            <a:solidFill>
              <a:srgbClr val="D2DEEF">
                <a:alpha val="90000"/>
              </a:srgbClr>
            </a:solidFill>
            <a:prstDash val="solid"/>
            <a:miter/>
          </a:ln>
        </p:spPr>
        <p:txBody>
          <a:bodyPr vert="horz" wrap="square" lIns="411315" tIns="142244" rIns="142244" bIns="142244" anchor="ctr" anchorCtr="0" compatLnSpc="1"/>
          <a:lstStyle/>
          <a:p>
            <a:pPr marL="285750" lvl="0" indent="-285750" defTabSz="888997" fontAlgn="auto">
              <a:lnSpc>
                <a:spcPct val="90000"/>
              </a:lnSpc>
              <a:spcBef>
                <a:spcPts val="0"/>
              </a:spcBef>
              <a:spcAft>
                <a:spcPts val="800"/>
              </a:spcAft>
              <a:buFont typeface="Arial" panose="020B0604020202020204" pitchFamily="34" charset="0"/>
              <a:buChar char="•"/>
              <a:defRPr sz="1800" b="0" i="0" u="none" strike="noStrike" kern="0" cap="none" spc="0" baseline="0">
                <a:solidFill>
                  <a:srgbClr val="000000"/>
                </a:solidFill>
                <a:uFillTx/>
              </a:defRPr>
            </a:pPr>
            <a:r>
              <a:rPr lang="bg-BG" kern="0" dirty="0">
                <a:solidFill>
                  <a:srgbClr val="0070C0"/>
                </a:solidFill>
                <a:latin typeface="Times New Roman" panose="02020603050405020304" pitchFamily="18" charset="0"/>
                <a:cs typeface="Times New Roman" panose="02020603050405020304" pitchFamily="18" charset="0"/>
              </a:rPr>
              <a:t>К</a:t>
            </a:r>
            <a:r>
              <a:rPr lang="bg-BG" kern="0" dirty="0" smtClean="0">
                <a:solidFill>
                  <a:srgbClr val="0070C0"/>
                </a:solidFill>
                <a:latin typeface="Times New Roman" panose="02020603050405020304" pitchFamily="18" charset="0"/>
                <a:cs typeface="Times New Roman" panose="02020603050405020304" pitchFamily="18" charset="0"/>
              </a:rPr>
              <a:t>онкуренция</a:t>
            </a:r>
            <a:endParaRPr lang="en-GB" kern="0" dirty="0">
              <a:solidFill>
                <a:srgbClr val="0070C0"/>
              </a:solidFill>
              <a:latin typeface="Times New Roman" panose="02020603050405020304" pitchFamily="18" charset="0"/>
              <a:cs typeface="Times New Roman" panose="02020603050405020304" pitchFamily="18" charset="0"/>
            </a:endParaRPr>
          </a:p>
          <a:p>
            <a:pPr marL="285750" lvl="0" indent="-285750" defTabSz="888997" fontAlgn="auto">
              <a:lnSpc>
                <a:spcPct val="90000"/>
              </a:lnSpc>
              <a:spcBef>
                <a:spcPts val="0"/>
              </a:spcBef>
              <a:spcAft>
                <a:spcPts val="800"/>
              </a:spcAft>
              <a:buFont typeface="Arial" panose="020B0604020202020204" pitchFamily="34" charset="0"/>
              <a:buChar char="•"/>
              <a:defRPr sz="1800" b="0" i="0" u="none" strike="noStrike" kern="0" cap="none" spc="0" baseline="0">
                <a:solidFill>
                  <a:srgbClr val="000000"/>
                </a:solidFill>
                <a:uFillTx/>
              </a:defRPr>
            </a:pPr>
            <a:r>
              <a:rPr lang="bg-BG" kern="0" dirty="0" smtClean="0">
                <a:solidFill>
                  <a:srgbClr val="0070C0"/>
                </a:solidFill>
                <a:latin typeface="Times New Roman" panose="02020603050405020304" pitchFamily="18" charset="0"/>
                <a:cs typeface="Times New Roman" panose="02020603050405020304" pitchFamily="18" charset="0"/>
              </a:rPr>
              <a:t>Избор за потребителите</a:t>
            </a:r>
          </a:p>
          <a:p>
            <a:pPr marL="285750" lvl="0" indent="-285750" defTabSz="888997" fontAlgn="auto">
              <a:lnSpc>
                <a:spcPct val="90000"/>
              </a:lnSpc>
              <a:spcBef>
                <a:spcPts val="0"/>
              </a:spcBef>
              <a:spcAft>
                <a:spcPts val="800"/>
              </a:spcAft>
              <a:buFont typeface="Arial" panose="020B0604020202020204" pitchFamily="34" charset="0"/>
              <a:buChar char="•"/>
              <a:defRPr sz="1800" b="0" i="0" u="none" strike="noStrike" kern="0" cap="none" spc="0" baseline="0">
                <a:solidFill>
                  <a:srgbClr val="000000"/>
                </a:solidFill>
                <a:uFillTx/>
              </a:defRPr>
            </a:pPr>
            <a:r>
              <a:rPr lang="bg-BG" kern="0" dirty="0" smtClean="0">
                <a:solidFill>
                  <a:srgbClr val="0070C0"/>
                </a:solidFill>
                <a:latin typeface="Times New Roman" panose="02020603050405020304" pitchFamily="18" charset="0"/>
                <a:cs typeface="Times New Roman" panose="02020603050405020304" pitchFamily="18" charset="0"/>
              </a:rPr>
              <a:t> Собствено производство на потребителите</a:t>
            </a:r>
            <a:endParaRPr lang="en-GB" dirty="0">
              <a:solidFill>
                <a:srgbClr val="0070C0"/>
              </a:solidFill>
              <a:latin typeface="Times New Roman" panose="02020603050405020304" pitchFamily="18" charset="0"/>
              <a:cs typeface="Times New Roman" panose="02020603050405020304" pitchFamily="18" charset="0"/>
            </a:endParaRPr>
          </a:p>
        </p:txBody>
      </p:sp>
      <p:sp>
        <p:nvSpPr>
          <p:cNvPr id="16" name="Freeform 15"/>
          <p:cNvSpPr/>
          <p:nvPr/>
        </p:nvSpPr>
        <p:spPr>
          <a:xfrm>
            <a:off x="395536" y="1889773"/>
            <a:ext cx="1701763" cy="1755251"/>
          </a:xfrm>
          <a:custGeom>
            <a:avLst/>
            <a:gdLst>
              <a:gd name="f0" fmla="val 10800000"/>
              <a:gd name="f1" fmla="val 5400000"/>
              <a:gd name="f2" fmla="val 180"/>
              <a:gd name="f3" fmla="val w"/>
              <a:gd name="f4" fmla="val h"/>
              <a:gd name="f5" fmla="val 0"/>
              <a:gd name="f6" fmla="val 1713830"/>
              <a:gd name="f7" fmla="val 856915"/>
              <a:gd name="f8" fmla="val 383654"/>
              <a:gd name="f9" fmla="val 1330176"/>
              <a:gd name="f10" fmla="+- 0 0 -90"/>
              <a:gd name="f11" fmla="*/ f3 1 1713830"/>
              <a:gd name="f12" fmla="*/ f4 1 1713830"/>
              <a:gd name="f13" fmla="+- f6 0 f5"/>
              <a:gd name="f14" fmla="*/ f10 f0 1"/>
              <a:gd name="f15" fmla="*/ f13 1 1713830"/>
              <a:gd name="f16" fmla="*/ 0 f13 1"/>
              <a:gd name="f17" fmla="*/ 856915 f13 1"/>
              <a:gd name="f18" fmla="*/ 1713830 f13 1"/>
              <a:gd name="f19" fmla="*/ f14 1 f2"/>
              <a:gd name="f20" fmla="*/ f16 1 1713830"/>
              <a:gd name="f21" fmla="*/ f17 1 1713830"/>
              <a:gd name="f22" fmla="*/ f18 1 1713830"/>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713830" h="1713830">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chemeClr val="tx2">
              <a:lumMod val="60000"/>
              <a:lumOff val="40000"/>
            </a:schemeClr>
          </a:solidFill>
          <a:ln w="12701">
            <a:solidFill>
              <a:srgbClr val="FFFFFF"/>
            </a:solidFill>
            <a:prstDash val="solid"/>
            <a:miter/>
          </a:ln>
        </p:spPr>
        <p:txBody>
          <a:bodyPr vert="horz" wrap="square" lIns="250984" tIns="250984" rIns="250984" bIns="250984" anchor="ctr" anchorCtr="1" compatLnSpc="1"/>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bg-BG" sz="1900" b="1" dirty="0" smtClean="0">
                <a:solidFill>
                  <a:schemeClr val="bg1"/>
                </a:solidFill>
                <a:latin typeface="Times New Roman" panose="02020603050405020304" pitchFamily="18" charset="0"/>
                <a:cs typeface="Times New Roman" panose="02020603050405020304" pitchFamily="18" charset="0"/>
              </a:rPr>
              <a:t>Свободен пазар</a:t>
            </a:r>
            <a:endParaRPr lang="en-GB" sz="1900" b="1" i="0" u="none" strike="noStrike" kern="1200" cap="none" spc="0" baseline="0" dirty="0">
              <a:solidFill>
                <a:schemeClr val="bg1"/>
              </a:solidFill>
              <a:uFillTx/>
              <a:latin typeface="Times New Roman" panose="02020603050405020304" pitchFamily="18" charset="0"/>
              <a:cs typeface="Times New Roman" panose="02020603050405020304" pitchFamily="18" charset="0"/>
            </a:endParaRPr>
          </a:p>
        </p:txBody>
      </p:sp>
      <p:sp>
        <p:nvSpPr>
          <p:cNvPr id="17" name="Freeform 16"/>
          <p:cNvSpPr/>
          <p:nvPr/>
        </p:nvSpPr>
        <p:spPr>
          <a:xfrm>
            <a:off x="4454272" y="2998155"/>
            <a:ext cx="1773911" cy="1798997"/>
          </a:xfrm>
          <a:custGeom>
            <a:avLst/>
            <a:gdLst>
              <a:gd name="f0" fmla="val 10800000"/>
              <a:gd name="f1" fmla="val 5400000"/>
              <a:gd name="f2" fmla="val 180"/>
              <a:gd name="f3" fmla="val w"/>
              <a:gd name="f4" fmla="val h"/>
              <a:gd name="f5" fmla="val 0"/>
              <a:gd name="f6" fmla="val 1713830"/>
              <a:gd name="f7" fmla="val 856915"/>
              <a:gd name="f8" fmla="val 383654"/>
              <a:gd name="f9" fmla="val 1330176"/>
              <a:gd name="f10" fmla="+- 0 0 -90"/>
              <a:gd name="f11" fmla="*/ f3 1 1713830"/>
              <a:gd name="f12" fmla="*/ f4 1 1713830"/>
              <a:gd name="f13" fmla="+- f6 0 f5"/>
              <a:gd name="f14" fmla="*/ f10 f0 1"/>
              <a:gd name="f15" fmla="*/ f13 1 1713830"/>
              <a:gd name="f16" fmla="*/ 0 f13 1"/>
              <a:gd name="f17" fmla="*/ 856915 f13 1"/>
              <a:gd name="f18" fmla="*/ 1713830 f13 1"/>
              <a:gd name="f19" fmla="*/ f14 1 f2"/>
              <a:gd name="f20" fmla="*/ f16 1 1713830"/>
              <a:gd name="f21" fmla="*/ f17 1 1713830"/>
              <a:gd name="f22" fmla="*/ f18 1 1713830"/>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1713830" h="1713830">
                <a:moveTo>
                  <a:pt x="f5" y="f7"/>
                </a:moveTo>
                <a:cubicBezTo>
                  <a:pt x="f5" y="f8"/>
                  <a:pt x="f8" y="f5"/>
                  <a:pt x="f7" y="f5"/>
                </a:cubicBezTo>
                <a:cubicBezTo>
                  <a:pt x="f9" y="f5"/>
                  <a:pt x="f6" y="f8"/>
                  <a:pt x="f6" y="f7"/>
                </a:cubicBezTo>
                <a:cubicBezTo>
                  <a:pt x="f6" y="f9"/>
                  <a:pt x="f9" y="f6"/>
                  <a:pt x="f7" y="f6"/>
                </a:cubicBezTo>
                <a:cubicBezTo>
                  <a:pt x="f8" y="f6"/>
                  <a:pt x="f5" y="f9"/>
                  <a:pt x="f5" y="f7"/>
                </a:cubicBezTo>
                <a:close/>
              </a:path>
            </a:pathLst>
          </a:custGeom>
          <a:solidFill>
            <a:schemeClr val="tx2">
              <a:lumMod val="60000"/>
              <a:lumOff val="40000"/>
            </a:schemeClr>
          </a:solidFill>
          <a:ln w="12701">
            <a:solidFill>
              <a:srgbClr val="FFFFFF"/>
            </a:solidFill>
            <a:prstDash val="solid"/>
            <a:miter/>
          </a:ln>
        </p:spPr>
        <p:txBody>
          <a:bodyPr vert="horz" wrap="square" lIns="250984" tIns="250984" rIns="250984" bIns="250984" anchor="ctr" anchorCtr="1" compatLnSpc="1"/>
          <a:lstStyle/>
          <a:p>
            <a:pPr marL="0" marR="0" lvl="0" indent="0" algn="ctr" defTabSz="622304"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bg-BG" sz="1900" b="1" i="0" u="none" strike="noStrike" kern="1200" cap="none" spc="0" baseline="0" dirty="0" smtClean="0">
                <a:solidFill>
                  <a:schemeClr val="bg1"/>
                </a:solidFill>
                <a:uFillTx/>
                <a:latin typeface="Times New Roman" panose="02020603050405020304" pitchFamily="18" charset="0"/>
                <a:cs typeface="Times New Roman" panose="02020603050405020304" pitchFamily="18" charset="0"/>
              </a:rPr>
              <a:t>Нови технологии</a:t>
            </a:r>
            <a:endParaRPr lang="en-GB" sz="1900" b="1" i="0" u="none" strike="noStrike" kern="1200" cap="none" spc="0" baseline="0" dirty="0">
              <a:solidFill>
                <a:schemeClr val="bg1"/>
              </a:solidFill>
              <a:uFillTx/>
              <a:latin typeface="Times New Roman" panose="02020603050405020304" pitchFamily="18" charset="0"/>
              <a:cs typeface="Times New Roman" panose="02020603050405020304" pitchFamily="18" charset="0"/>
            </a:endParaRPr>
          </a:p>
        </p:txBody>
      </p:sp>
      <p:sp>
        <p:nvSpPr>
          <p:cNvPr id="11" name="모서리가 둥근 직사각형 40"/>
          <p:cNvSpPr/>
          <p:nvPr/>
        </p:nvSpPr>
        <p:spPr>
          <a:xfrm>
            <a:off x="174900" y="130165"/>
            <a:ext cx="855874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TextBox 1"/>
          <p:cNvSpPr txBox="1"/>
          <p:nvPr/>
        </p:nvSpPr>
        <p:spPr>
          <a:xfrm>
            <a:off x="1115616" y="208319"/>
            <a:ext cx="7272808" cy="830997"/>
          </a:xfrm>
          <a:prstGeom prst="rect">
            <a:avLst/>
          </a:prstGeom>
          <a:noFill/>
        </p:spPr>
        <p:txBody>
          <a:bodyPr wrap="square" rtlCol="0">
            <a:spAutoFit/>
          </a:bodyPr>
          <a:lstStyle/>
          <a:p>
            <a:r>
              <a:rPr lang="bg-BG" sz="2400" dirty="0" smtClean="0">
                <a:latin typeface="Times New Roman" panose="02020603050405020304" pitchFamily="18" charset="0"/>
                <a:cs typeface="Times New Roman" panose="02020603050405020304" pitchFamily="18" charset="0"/>
              </a:rPr>
              <a:t>Модел на пазара на електрическа енергия </a:t>
            </a:r>
          </a:p>
          <a:p>
            <a:pPr algn="ctr"/>
            <a:r>
              <a:rPr lang="bg-BG" sz="2400" dirty="0" smtClean="0">
                <a:latin typeface="Times New Roman" panose="02020603050405020304" pitchFamily="18" charset="0"/>
                <a:cs typeface="Times New Roman" panose="02020603050405020304" pitchFamily="18" charset="0"/>
              </a:rPr>
              <a:t>2020-2030</a:t>
            </a:r>
            <a:endParaRPr lang="bg-BG" sz="24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a:xfrm>
            <a:off x="457200" y="274638"/>
            <a:ext cx="8229600" cy="922114"/>
          </a:xfrm>
        </p:spPr>
        <p:txBody>
          <a:bodyPr>
            <a:normAutofit fontScale="90000"/>
          </a:bodyPr>
          <a:lstStyle/>
          <a:p>
            <a:r>
              <a:rPr lang="bg-BG" dirty="0" smtClean="0"/>
              <a:t/>
            </a:r>
            <a:br>
              <a:rPr lang="bg-BG" dirty="0" smtClean="0"/>
            </a:br>
            <a:endParaRPr lang="bg-BG" dirty="0"/>
          </a:p>
        </p:txBody>
      </p:sp>
      <p:sp>
        <p:nvSpPr>
          <p:cNvPr id="13" name="타원 28"/>
          <p:cNvSpPr/>
          <p:nvPr/>
        </p:nvSpPr>
        <p:spPr>
          <a:xfrm>
            <a:off x="414586" y="303600"/>
            <a:ext cx="604725" cy="604724"/>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nvGrpSpPr>
          <p:cNvPr id="14" name="Group 13"/>
          <p:cNvGrpSpPr/>
          <p:nvPr/>
        </p:nvGrpSpPr>
        <p:grpSpPr>
          <a:xfrm>
            <a:off x="179512" y="6305213"/>
            <a:ext cx="8827700" cy="480959"/>
            <a:chOff x="58595" y="6331781"/>
            <a:chExt cx="9007212" cy="480959"/>
          </a:xfrm>
        </p:grpSpPr>
        <p:sp>
          <p:nvSpPr>
            <p:cNvPr id="18"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19"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21"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fld id="{37272A5F-4ADC-425F-9818-1A99276EA1D4}" type="slidenum">
                <a:rPr lang="bg-BG" altLang="en-US" sz="1200" smtClean="0">
                  <a:solidFill>
                    <a:schemeClr val="bg1">
                      <a:lumMod val="50000"/>
                    </a:schemeClr>
                  </a:solidFill>
                </a:rPr>
                <a:pPr algn="r">
                  <a:defRPr/>
                </a:pPr>
                <a:t>8</a:t>
              </a:fld>
              <a:endParaRPr lang="bg-BG" altLang="en-US" sz="1200" dirty="0">
                <a:solidFill>
                  <a:schemeClr val="bg1">
                    <a:lumMod val="50000"/>
                  </a:schemeClr>
                </a:solidFill>
              </a:endParaRPr>
            </a:p>
          </p:txBody>
        </p:sp>
      </p:grpSp>
      <p:sp>
        <p:nvSpPr>
          <p:cNvPr id="23" name="Rectangle 22"/>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1</a:t>
            </a:r>
            <a:r>
              <a:rPr lang="en-US" sz="1600" dirty="0" smtClean="0">
                <a:solidFill>
                  <a:schemeClr val="accent1">
                    <a:lumMod val="75000"/>
                  </a:schemeClr>
                </a:solidFill>
                <a:latin typeface="Times New Roman" pitchFamily="18" charset="0"/>
              </a:rPr>
              <a:t>4</a:t>
            </a:r>
            <a:r>
              <a:rPr lang="bg-BG" sz="1600" dirty="0" smtClean="0">
                <a:solidFill>
                  <a:schemeClr val="accent1">
                    <a:lumMod val="75000"/>
                  </a:schemeClr>
                </a:solidFill>
                <a:latin typeface="Times New Roman" pitchFamily="18" charset="0"/>
              </a:rPr>
              <a:t> ноември  2017 г.</a:t>
            </a:r>
            <a:endParaRPr lang="ru-RU" sz="1600" dirty="0">
              <a:solidFill>
                <a:schemeClr val="accent1">
                  <a:lumMod val="75000"/>
                </a:schemeClr>
              </a:solidFill>
              <a:latin typeface="Times New Roman" pitchFamily="18" charset="0"/>
            </a:endParaRPr>
          </a:p>
        </p:txBody>
      </p:sp>
    </p:spTree>
    <p:extLst>
      <p:ext uri="{BB962C8B-B14F-4D97-AF65-F5344CB8AC3E}">
        <p14:creationId xmlns:p14="http://schemas.microsoft.com/office/powerpoint/2010/main" val="420735065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bg1">
                <a:lumMod val="85000"/>
              </a:schemeClr>
            </a:gs>
            <a:gs pos="0">
              <a:schemeClr val="bg1">
                <a:lumMod val="85000"/>
                <a:alpha val="60000"/>
              </a:schemeClr>
            </a:gs>
            <a:gs pos="50000">
              <a:schemeClr val="bg1"/>
            </a:gs>
            <a:gs pos="73000">
              <a:schemeClr val="bg1"/>
            </a:gs>
            <a:gs pos="26000">
              <a:schemeClr val="bg1"/>
            </a:gs>
          </a:gsLst>
          <a:lin ang="5400000" scaled="1"/>
          <a:tileRect/>
        </a:gradFill>
        <a:effectLst/>
      </p:bgPr>
    </p:bg>
    <p:spTree>
      <p:nvGrpSpPr>
        <p:cNvPr id="1" name=""/>
        <p:cNvGrpSpPr/>
        <p:nvPr/>
      </p:nvGrpSpPr>
      <p:grpSpPr>
        <a:xfrm>
          <a:off x="0" y="0"/>
          <a:ext cx="0" cy="0"/>
          <a:chOff x="0" y="0"/>
          <a:chExt cx="0" cy="0"/>
        </a:xfrm>
      </p:grpSpPr>
      <p:sp>
        <p:nvSpPr>
          <p:cNvPr id="3" name="모서리가 둥근 직사각형 40"/>
          <p:cNvSpPr/>
          <p:nvPr/>
        </p:nvSpPr>
        <p:spPr>
          <a:xfrm>
            <a:off x="174899" y="128159"/>
            <a:ext cx="8558747" cy="756937"/>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g-BG" dirty="0">
                <a:solidFill>
                  <a:schemeClr val="tx2"/>
                </a:solidFill>
                <a:latin typeface="Times New Roman" panose="02020603050405020304" pitchFamily="18" charset="0"/>
                <a:cs typeface="Times New Roman" panose="02020603050405020304" pitchFamily="18" charset="0"/>
              </a:rPr>
              <a:t> </a:t>
            </a:r>
            <a:r>
              <a:rPr lang="bg-BG" dirty="0" smtClean="0">
                <a:solidFill>
                  <a:schemeClr val="tx2"/>
                </a:solidFill>
                <a:latin typeface="Times New Roman" panose="02020603050405020304" pitchFamily="18" charset="0"/>
                <a:cs typeface="Times New Roman" panose="02020603050405020304" pitchFamily="18" charset="0"/>
              </a:rPr>
              <a:t>           Възобновяема </a:t>
            </a:r>
            <a:r>
              <a:rPr lang="bg-BG" dirty="0">
                <a:solidFill>
                  <a:schemeClr val="tx2"/>
                </a:solidFill>
                <a:latin typeface="Times New Roman" panose="02020603050405020304" pitchFamily="18" charset="0"/>
                <a:cs typeface="Times New Roman" panose="02020603050405020304" pitchFamily="18" charset="0"/>
              </a:rPr>
              <a:t>енергия или атомна?</a:t>
            </a:r>
          </a:p>
        </p:txBody>
      </p:sp>
      <p:sp>
        <p:nvSpPr>
          <p:cNvPr id="4" name="타원 28"/>
          <p:cNvSpPr/>
          <p:nvPr/>
        </p:nvSpPr>
        <p:spPr>
          <a:xfrm>
            <a:off x="354578" y="256894"/>
            <a:ext cx="604725" cy="503478"/>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nvGrpSpPr>
          <p:cNvPr id="8" name="Group 7"/>
          <p:cNvGrpSpPr/>
          <p:nvPr/>
        </p:nvGrpSpPr>
        <p:grpSpPr>
          <a:xfrm>
            <a:off x="174900" y="130165"/>
            <a:ext cx="8558747" cy="756937"/>
            <a:chOff x="128053" y="116631"/>
            <a:chExt cx="8558747" cy="909151"/>
          </a:xfrm>
        </p:grpSpPr>
        <p:sp>
          <p:nvSpPr>
            <p:cNvPr id="9" name="모서리가 둥근 직사각형 40"/>
            <p:cNvSpPr/>
            <p:nvPr/>
          </p:nvSpPr>
          <p:spPr>
            <a:xfrm>
              <a:off x="128053" y="116631"/>
              <a:ext cx="8558747" cy="909151"/>
            </a:xfrm>
            <a:prstGeom prst="roundRect">
              <a:avLst>
                <a:gd name="adj" fmla="val 50000"/>
              </a:avLst>
            </a:prstGeom>
            <a:gradFill flip="none" rotWithShape="1">
              <a:gsLst>
                <a:gs pos="0">
                  <a:schemeClr val="bg1"/>
                </a:gs>
                <a:gs pos="100000">
                  <a:schemeClr val="bg1">
                    <a:lumMod val="85000"/>
                  </a:schemeClr>
                </a:gs>
                <a:gs pos="100000">
                  <a:schemeClr val="bg1"/>
                </a:gs>
              </a:gsLst>
              <a:lin ang="2700000" scaled="1"/>
              <a:tileRect/>
            </a:gradFill>
            <a:ln w="12700">
              <a:solidFill>
                <a:schemeClr val="bg1">
                  <a:lumMod val="75000"/>
                </a:schemeClr>
              </a:solidFill>
            </a:ln>
            <a:scene3d>
              <a:camera prst="orthographicFront"/>
              <a:lightRig rig="threePt" dir="t"/>
            </a:scene3d>
            <a:sp3d>
              <a:bevelT w="133350" h="254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0" name="TextBox 9"/>
            <p:cNvSpPr txBox="1"/>
            <p:nvPr/>
          </p:nvSpPr>
          <p:spPr bwMode="auto">
            <a:xfrm>
              <a:off x="912456" y="268844"/>
              <a:ext cx="7774344" cy="554502"/>
            </a:xfrm>
            <a:prstGeom prst="rect">
              <a:avLst/>
            </a:prstGeom>
            <a:noFill/>
            <a:effectLst/>
          </p:spPr>
          <p:txBody>
            <a:bodyPr wrap="square">
              <a:spAutoFit/>
            </a:bodyPr>
            <a:lstStyle/>
            <a:p>
              <a:r>
                <a:rPr lang="bg-BG" sz="2400" dirty="0">
                  <a:latin typeface="Times New Roman" panose="02020603050405020304" pitchFamily="18" charset="0"/>
                  <a:cs typeface="Times New Roman" panose="02020603050405020304" pitchFamily="18" charset="0"/>
                </a:rPr>
                <a:t>Възобновяема </a:t>
              </a:r>
              <a:r>
                <a:rPr lang="bg-BG" sz="2400" dirty="0" smtClean="0">
                  <a:latin typeface="Times New Roman" panose="02020603050405020304" pitchFamily="18" charset="0"/>
                  <a:cs typeface="Times New Roman" panose="02020603050405020304" pitchFamily="18" charset="0"/>
                </a:rPr>
                <a:t>или ядрена енергия?</a:t>
              </a:r>
              <a:endParaRPr lang="bg-BG" sz="2400" dirty="0">
                <a:latin typeface="Times New Roman" panose="02020603050405020304" pitchFamily="18" charset="0"/>
                <a:cs typeface="Times New Roman" panose="02020603050405020304" pitchFamily="18" charset="0"/>
              </a:endParaRPr>
            </a:p>
          </p:txBody>
        </p:sp>
        <p:sp>
          <p:nvSpPr>
            <p:cNvPr id="11" name="타원 28"/>
            <p:cNvSpPr/>
            <p:nvPr/>
          </p:nvSpPr>
          <p:spPr>
            <a:xfrm>
              <a:off x="307731" y="268844"/>
              <a:ext cx="604725" cy="604723"/>
            </a:xfrm>
            <a:prstGeom prst="ellipse">
              <a:avLst/>
            </a:prstGeom>
            <a:solidFill>
              <a:schemeClr val="accent1"/>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dirty="0">
                <a:latin typeface="Arial" pitchFamily="34" charset="0"/>
                <a:cs typeface="Arial" pitchFamily="34" charset="0"/>
              </a:endParaRPr>
            </a:p>
          </p:txBody>
        </p:sp>
      </p:grpSp>
      <p:sp>
        <p:nvSpPr>
          <p:cNvPr id="12" name="Slide Number Placeholder 1"/>
          <p:cNvSpPr txBox="1">
            <a:spLocks/>
          </p:cNvSpPr>
          <p:nvPr/>
        </p:nvSpPr>
        <p:spPr>
          <a:xfrm>
            <a:off x="6813210" y="6363129"/>
            <a:ext cx="2133600" cy="365125"/>
          </a:xfrm>
          <a:prstGeom prst="rect">
            <a:avLst/>
          </a:prstGeom>
        </p:spPr>
        <p:txBody>
          <a:bodyPr vert="horz" lIns="91440" tIns="45720" rIns="91440" bIns="45720" rtlCol="0" anchor="ctr"/>
          <a:lstStyle>
            <a:defPPr>
              <a:defRPr lang="bg-BG"/>
            </a:defPPr>
            <a:lvl1pPr algn="r" rtl="0" fontAlgn="base">
              <a:spcBef>
                <a:spcPct val="0"/>
              </a:spcBef>
              <a:spcAft>
                <a:spcPct val="0"/>
              </a:spcAft>
              <a:defRPr sz="1200" b="1" kern="1200">
                <a:solidFill>
                  <a:schemeClr val="tx1">
                    <a:tint val="75000"/>
                  </a:schemeClr>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defRPr/>
            </a:pPr>
            <a:fld id="{37272A5F-4ADC-425F-9818-1A99276EA1D4}" type="slidenum">
              <a:rPr lang="bg-BG" altLang="en-US" smtClean="0">
                <a:solidFill>
                  <a:prstClr val="black">
                    <a:tint val="75000"/>
                  </a:prstClr>
                </a:solidFill>
              </a:rPr>
              <a:pPr>
                <a:defRPr/>
              </a:pPr>
              <a:t>9</a:t>
            </a:fld>
            <a:endParaRPr lang="bg-BG" altLang="en-US" dirty="0">
              <a:solidFill>
                <a:prstClr val="black">
                  <a:tint val="75000"/>
                </a:prstClr>
              </a:solidFill>
            </a:endParaRPr>
          </a:p>
        </p:txBody>
      </p:sp>
      <p:grpSp>
        <p:nvGrpSpPr>
          <p:cNvPr id="13" name="Group 12"/>
          <p:cNvGrpSpPr/>
          <p:nvPr/>
        </p:nvGrpSpPr>
        <p:grpSpPr>
          <a:xfrm>
            <a:off x="179512" y="6305213"/>
            <a:ext cx="8827700" cy="480959"/>
            <a:chOff x="58595" y="6331781"/>
            <a:chExt cx="9007212" cy="480959"/>
          </a:xfrm>
        </p:grpSpPr>
        <p:sp>
          <p:nvSpPr>
            <p:cNvPr id="14" name="Rectangle 3"/>
            <p:cNvSpPr>
              <a:spLocks noChangeArrowheads="1"/>
            </p:cNvSpPr>
            <p:nvPr/>
          </p:nvSpPr>
          <p:spPr bwMode="auto">
            <a:xfrm>
              <a:off x="532119" y="6418370"/>
              <a:ext cx="7543954" cy="307777"/>
            </a:xfrm>
            <a:prstGeom prst="rect">
              <a:avLst/>
            </a:prstGeom>
            <a:noFill/>
            <a:ln w="9525">
              <a:noFill/>
              <a:miter lim="800000"/>
              <a:headEnd/>
              <a:tailEnd/>
            </a:ln>
          </p:spPr>
          <p:txBody>
            <a:bodyPr anchor="ctr">
              <a:spAutoFit/>
            </a:bodyPr>
            <a:lstStyle/>
            <a:p>
              <a:pPr>
                <a:defRPr/>
              </a:pPr>
              <a:r>
                <a:rPr lang="en-US" altLang="en-US" sz="1400" dirty="0">
                  <a:solidFill>
                    <a:schemeClr val="accent1">
                      <a:lumMod val="75000"/>
                    </a:schemeClr>
                  </a:solidFill>
                  <a:latin typeface="Times New Roman" panose="02020603050405020304" pitchFamily="18" charset="0"/>
                  <a:cs typeface="Times New Roman" panose="02020603050405020304" pitchFamily="18" charset="0"/>
                </a:rPr>
                <a:t>К</a:t>
              </a:r>
              <a:r>
                <a:rPr lang="bg-BG" altLang="en-US" sz="1400" dirty="0">
                  <a:solidFill>
                    <a:schemeClr val="accent1">
                      <a:lumMod val="75000"/>
                    </a:schemeClr>
                  </a:solidFill>
                  <a:latin typeface="Times New Roman" panose="02020603050405020304" pitchFamily="18" charset="0"/>
                  <a:cs typeface="Times New Roman" panose="02020603050405020304" pitchFamily="18" charset="0"/>
                </a:rPr>
                <a:t>ОМИСИЯ ЗА ЕНЕРГИЙНО И ВОДНО РЕГУЛИРАНЕ</a:t>
              </a:r>
            </a:p>
          </p:txBody>
        </p:sp>
        <p:sp>
          <p:nvSpPr>
            <p:cNvPr id="15" name="Line 4"/>
            <p:cNvSpPr>
              <a:spLocks noChangeShapeType="1"/>
            </p:cNvSpPr>
            <p:nvPr/>
          </p:nvSpPr>
          <p:spPr bwMode="auto">
            <a:xfrm flipV="1">
              <a:off x="553491" y="6726147"/>
              <a:ext cx="8483006" cy="15221"/>
            </a:xfrm>
            <a:prstGeom prst="line">
              <a:avLst/>
            </a:prstGeom>
            <a:noFill/>
            <a:ln w="28575">
              <a:solidFill>
                <a:schemeClr val="accent1"/>
              </a:solidFill>
              <a:round/>
              <a:headEnd/>
              <a:tailEnd/>
            </a:ln>
          </p:spPr>
          <p:txBody>
            <a:bodyPr/>
            <a:lstStyle/>
            <a:p>
              <a:endParaRPr lang="bg-BG" dirty="0"/>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95" y="6331781"/>
              <a:ext cx="475268" cy="480959"/>
            </a:xfrm>
            <a:prstGeom prst="rect">
              <a:avLst/>
            </a:prstGeom>
          </p:spPr>
        </p:pic>
        <p:sp>
          <p:nvSpPr>
            <p:cNvPr id="17" name="Slide Number Placeholder 1"/>
            <p:cNvSpPr txBox="1">
              <a:spLocks/>
            </p:cNvSpPr>
            <p:nvPr/>
          </p:nvSpPr>
          <p:spPr>
            <a:xfrm>
              <a:off x="8686801" y="6418370"/>
              <a:ext cx="379006" cy="254647"/>
            </a:xfrm>
            <a:prstGeom prst="rect">
              <a:avLst/>
            </a:prstGeom>
          </p:spPr>
          <p:txBody>
            <a:bodyPr/>
            <a:lstStyle>
              <a:defPPr>
                <a:defRPr lang="bg-BG"/>
              </a:defPPr>
              <a:lvl1pPr algn="l" rtl="0" fontAlgn="base">
                <a:spcBef>
                  <a:spcPct val="0"/>
                </a:spcBef>
                <a:spcAft>
                  <a:spcPct val="0"/>
                </a:spcAft>
                <a:defRPr sz="2000" b="1" kern="1200">
                  <a:solidFill>
                    <a:srgbClr val="003399"/>
                  </a:solidFill>
                  <a:latin typeface=""/>
                  <a:ea typeface="+mn-ea"/>
                  <a:cs typeface="+mn-cs"/>
                </a:defRPr>
              </a:lvl1pPr>
              <a:lvl2pPr marL="457200" algn="l" rtl="0" fontAlgn="base">
                <a:spcBef>
                  <a:spcPct val="0"/>
                </a:spcBef>
                <a:spcAft>
                  <a:spcPct val="0"/>
                </a:spcAft>
                <a:defRPr sz="2000" b="1" kern="1200">
                  <a:solidFill>
                    <a:srgbClr val="003399"/>
                  </a:solidFill>
                  <a:latin typeface=""/>
                  <a:ea typeface="+mn-ea"/>
                  <a:cs typeface="+mn-cs"/>
                </a:defRPr>
              </a:lvl2pPr>
              <a:lvl3pPr marL="914400" algn="l" rtl="0" fontAlgn="base">
                <a:spcBef>
                  <a:spcPct val="0"/>
                </a:spcBef>
                <a:spcAft>
                  <a:spcPct val="0"/>
                </a:spcAft>
                <a:defRPr sz="2000" b="1" kern="1200">
                  <a:solidFill>
                    <a:srgbClr val="003399"/>
                  </a:solidFill>
                  <a:latin typeface=""/>
                  <a:ea typeface="+mn-ea"/>
                  <a:cs typeface="+mn-cs"/>
                </a:defRPr>
              </a:lvl3pPr>
              <a:lvl4pPr marL="1371600" algn="l" rtl="0" fontAlgn="base">
                <a:spcBef>
                  <a:spcPct val="0"/>
                </a:spcBef>
                <a:spcAft>
                  <a:spcPct val="0"/>
                </a:spcAft>
                <a:defRPr sz="2000" b="1" kern="1200">
                  <a:solidFill>
                    <a:srgbClr val="003399"/>
                  </a:solidFill>
                  <a:latin typeface=""/>
                  <a:ea typeface="+mn-ea"/>
                  <a:cs typeface="+mn-cs"/>
                </a:defRPr>
              </a:lvl4pPr>
              <a:lvl5pPr marL="1828800" algn="l" rtl="0" fontAlgn="base">
                <a:spcBef>
                  <a:spcPct val="0"/>
                </a:spcBef>
                <a:spcAft>
                  <a:spcPct val="0"/>
                </a:spcAft>
                <a:defRPr sz="2000" b="1" kern="1200">
                  <a:solidFill>
                    <a:srgbClr val="003399"/>
                  </a:solidFill>
                  <a:latin typeface=""/>
                  <a:ea typeface="+mn-ea"/>
                  <a:cs typeface="+mn-cs"/>
                </a:defRPr>
              </a:lvl5pPr>
              <a:lvl6pPr marL="2286000" algn="l" defTabSz="914400" rtl="0" eaLnBrk="1" latinLnBrk="0" hangingPunct="1">
                <a:defRPr sz="2000" b="1" kern="1200">
                  <a:solidFill>
                    <a:srgbClr val="003399"/>
                  </a:solidFill>
                  <a:latin typeface=""/>
                  <a:ea typeface="+mn-ea"/>
                  <a:cs typeface="+mn-cs"/>
                </a:defRPr>
              </a:lvl6pPr>
              <a:lvl7pPr marL="2743200" algn="l" defTabSz="914400" rtl="0" eaLnBrk="1" latinLnBrk="0" hangingPunct="1">
                <a:defRPr sz="2000" b="1" kern="1200">
                  <a:solidFill>
                    <a:srgbClr val="003399"/>
                  </a:solidFill>
                  <a:latin typeface=""/>
                  <a:ea typeface="+mn-ea"/>
                  <a:cs typeface="+mn-cs"/>
                </a:defRPr>
              </a:lvl7pPr>
              <a:lvl8pPr marL="3200400" algn="l" defTabSz="914400" rtl="0" eaLnBrk="1" latinLnBrk="0" hangingPunct="1">
                <a:defRPr sz="2000" b="1" kern="1200">
                  <a:solidFill>
                    <a:srgbClr val="003399"/>
                  </a:solidFill>
                  <a:latin typeface=""/>
                  <a:ea typeface="+mn-ea"/>
                  <a:cs typeface="+mn-cs"/>
                </a:defRPr>
              </a:lvl8pPr>
              <a:lvl9pPr marL="3657600" algn="l" defTabSz="914400" rtl="0" eaLnBrk="1" latinLnBrk="0" hangingPunct="1">
                <a:defRPr sz="2000" b="1" kern="1200">
                  <a:solidFill>
                    <a:srgbClr val="003399"/>
                  </a:solidFill>
                  <a:latin typeface=""/>
                  <a:ea typeface="+mn-ea"/>
                  <a:cs typeface="+mn-cs"/>
                </a:defRPr>
              </a:lvl9pPr>
            </a:lstStyle>
            <a:p>
              <a:pPr algn="r">
                <a:defRPr/>
              </a:pPr>
              <a:endParaRPr lang="bg-BG" altLang="en-US" sz="1200" dirty="0">
                <a:solidFill>
                  <a:schemeClr val="bg1">
                    <a:lumMod val="50000"/>
                  </a:schemeClr>
                </a:solidFill>
              </a:endParaRPr>
            </a:p>
          </p:txBody>
        </p:sp>
      </p:grpSp>
      <p:sp>
        <p:nvSpPr>
          <p:cNvPr id="18" name="Rectangle 17"/>
          <p:cNvSpPr/>
          <p:nvPr/>
        </p:nvSpPr>
        <p:spPr>
          <a:xfrm>
            <a:off x="179512" y="2839485"/>
            <a:ext cx="4536504" cy="3477875"/>
          </a:xfrm>
          <a:prstGeom prst="rect">
            <a:avLst/>
          </a:prstGeom>
        </p:spPr>
        <p:txBody>
          <a:bodyPr wrap="square">
            <a:spAutoFit/>
          </a:bodyPr>
          <a:lstStyle/>
          <a:p>
            <a:pPr lvl="0"/>
            <a:endParaRPr lang="bg-BG" sz="1400" dirty="0" smtClean="0">
              <a:solidFill>
                <a:srgbClr val="0070C0"/>
              </a:solidFill>
              <a:latin typeface="Times New Roman" panose="02020603050405020304" pitchFamily="18" charset="0"/>
              <a:cs typeface="Times New Roman" panose="02020603050405020304" pitchFamily="18" charset="0"/>
            </a:endParaRPr>
          </a:p>
          <a:p>
            <a:pPr lvl="0"/>
            <a:r>
              <a:rPr lang="bg-BG" sz="1400" dirty="0" smtClean="0">
                <a:solidFill>
                  <a:srgbClr val="0070C0"/>
                </a:solidFill>
                <a:latin typeface="Times New Roman" panose="02020603050405020304" pitchFamily="18" charset="0"/>
                <a:cs typeface="Times New Roman" panose="02020603050405020304" pitchFamily="18" charset="0"/>
              </a:rPr>
              <a:t>Средни цени в ЕС</a:t>
            </a:r>
          </a:p>
          <a:p>
            <a:pPr lvl="0"/>
            <a:endParaRPr lang="en-US" sz="1400" dirty="0" smtClean="0">
              <a:solidFill>
                <a:srgbClr val="FF9900"/>
              </a:solidFill>
              <a:latin typeface="Times New Roman" panose="02020603050405020304" pitchFamily="18" charset="0"/>
              <a:cs typeface="Times New Roman" panose="02020603050405020304" pitchFamily="18" charset="0"/>
            </a:endParaRPr>
          </a:p>
          <a:p>
            <a:pPr lvl="0"/>
            <a:r>
              <a:rPr lang="bg-BG" sz="1400" dirty="0" smtClean="0">
                <a:solidFill>
                  <a:srgbClr val="FF9900"/>
                </a:solidFill>
                <a:latin typeface="Times New Roman" panose="02020603050405020304" pitchFamily="18" charset="0"/>
                <a:cs typeface="Times New Roman" panose="02020603050405020304" pitchFamily="18" charset="0"/>
              </a:rPr>
              <a:t>Фотоволтаични централи</a:t>
            </a:r>
          </a:p>
          <a:p>
            <a:pPr lvl="0"/>
            <a:r>
              <a:rPr lang="bg-BG" sz="1400" dirty="0" smtClean="0">
                <a:solidFill>
                  <a:srgbClr val="0070C0"/>
                </a:solidFill>
                <a:latin typeface="Times New Roman" panose="02020603050405020304" pitchFamily="18" charset="0"/>
                <a:cs typeface="Times New Roman" panose="02020603050405020304" pitchFamily="18" charset="0"/>
              </a:rPr>
              <a:t>Германия </a:t>
            </a:r>
            <a:r>
              <a:rPr lang="bg-BG" sz="1200" dirty="0" smtClean="0">
                <a:solidFill>
                  <a:srgbClr val="0070C0"/>
                </a:solidFill>
                <a:latin typeface="Times New Roman" panose="02020603050405020304" pitchFamily="18" charset="0"/>
                <a:cs typeface="Times New Roman" panose="02020603050405020304" pitchFamily="18" charset="0"/>
              </a:rPr>
              <a:t>– </a:t>
            </a:r>
            <a:r>
              <a:rPr lang="bg-BG" sz="1400" dirty="0">
                <a:solidFill>
                  <a:srgbClr val="FF9900"/>
                </a:solidFill>
                <a:latin typeface="Times New Roman" panose="02020603050405020304" pitchFamily="18" charset="0"/>
                <a:cs typeface="Times New Roman" panose="02020603050405020304" pitchFamily="18" charset="0"/>
              </a:rPr>
              <a:t>4,91 € цента/ </a:t>
            </a:r>
            <a:r>
              <a:rPr lang="en-GB" sz="1400" dirty="0">
                <a:solidFill>
                  <a:srgbClr val="FF9900"/>
                </a:solidFill>
                <a:latin typeface="Times New Roman" panose="02020603050405020304" pitchFamily="18" charset="0"/>
                <a:cs typeface="Times New Roman" panose="02020603050405020304" pitchFamily="18" charset="0"/>
              </a:rPr>
              <a:t>kWh</a:t>
            </a:r>
            <a:endParaRPr lang="bg-BG" sz="1400" dirty="0">
              <a:solidFill>
                <a:srgbClr val="FF9900"/>
              </a:solidFill>
              <a:latin typeface="Times New Roman" panose="02020603050405020304" pitchFamily="18" charset="0"/>
              <a:cs typeface="Times New Roman" panose="02020603050405020304" pitchFamily="18" charset="0"/>
            </a:endParaRPr>
          </a:p>
          <a:p>
            <a:pPr lvl="0"/>
            <a:r>
              <a:rPr lang="bg-BG" sz="1400" dirty="0" smtClean="0">
                <a:solidFill>
                  <a:srgbClr val="0070C0"/>
                </a:solidFill>
                <a:latin typeface="Times New Roman" panose="02020603050405020304" pitchFamily="18" charset="0"/>
                <a:cs typeface="Times New Roman" panose="02020603050405020304" pitchFamily="18" charset="0"/>
              </a:rPr>
              <a:t>Франция </a:t>
            </a:r>
            <a:r>
              <a:rPr lang="bg-BG" sz="1200" dirty="0" smtClean="0">
                <a:solidFill>
                  <a:srgbClr val="0070C0"/>
                </a:solidFill>
                <a:latin typeface="Times New Roman" panose="02020603050405020304" pitchFamily="18" charset="0"/>
                <a:cs typeface="Times New Roman" panose="02020603050405020304" pitchFamily="18" charset="0"/>
              </a:rPr>
              <a:t>- </a:t>
            </a:r>
            <a:r>
              <a:rPr lang="bg-BG" sz="1400" dirty="0">
                <a:solidFill>
                  <a:srgbClr val="FF9900"/>
                </a:solidFill>
                <a:latin typeface="Times New Roman" panose="02020603050405020304" pitchFamily="18" charset="0"/>
                <a:cs typeface="Times New Roman" panose="02020603050405020304" pitchFamily="18" charset="0"/>
              </a:rPr>
              <a:t>6,25 € цента/ </a:t>
            </a:r>
            <a:r>
              <a:rPr lang="en-GB" sz="1400" dirty="0" smtClean="0">
                <a:solidFill>
                  <a:srgbClr val="FF9900"/>
                </a:solidFill>
                <a:latin typeface="Times New Roman" panose="02020603050405020304" pitchFamily="18" charset="0"/>
                <a:cs typeface="Times New Roman" panose="02020603050405020304" pitchFamily="18" charset="0"/>
              </a:rPr>
              <a:t>kWh</a:t>
            </a:r>
            <a:endParaRPr lang="bg-BG" sz="1400" dirty="0" smtClean="0">
              <a:solidFill>
                <a:srgbClr val="FF9900"/>
              </a:solidFill>
              <a:latin typeface="Times New Roman" panose="02020603050405020304" pitchFamily="18" charset="0"/>
              <a:cs typeface="Times New Roman" panose="02020603050405020304" pitchFamily="18" charset="0"/>
            </a:endParaRPr>
          </a:p>
          <a:p>
            <a:pPr lvl="0"/>
            <a:endParaRPr lang="bg-BG" sz="1400" dirty="0">
              <a:solidFill>
                <a:srgbClr val="FF9900"/>
              </a:solidFill>
              <a:latin typeface="Times New Roman" panose="02020603050405020304" pitchFamily="18" charset="0"/>
              <a:cs typeface="Times New Roman" panose="02020603050405020304" pitchFamily="18" charset="0"/>
            </a:endParaRPr>
          </a:p>
          <a:p>
            <a:endParaRPr lang="bg-BG" sz="1200" dirty="0">
              <a:solidFill>
                <a:srgbClr val="0070C0"/>
              </a:solidFill>
              <a:latin typeface="Times New Roman" panose="02020603050405020304" pitchFamily="18" charset="0"/>
              <a:cs typeface="Times New Roman" panose="02020603050405020304" pitchFamily="18" charset="0"/>
            </a:endParaRPr>
          </a:p>
          <a:p>
            <a:r>
              <a:rPr lang="bg-BG" sz="1400" dirty="0" smtClean="0">
                <a:solidFill>
                  <a:schemeClr val="accent2">
                    <a:lumMod val="75000"/>
                  </a:schemeClr>
                </a:solidFill>
                <a:latin typeface="Times New Roman" panose="02020603050405020304" pitchFamily="18" charset="0"/>
                <a:cs typeface="Times New Roman" panose="02020603050405020304" pitchFamily="18" charset="0"/>
              </a:rPr>
              <a:t>Атомни централи</a:t>
            </a:r>
          </a:p>
          <a:p>
            <a:r>
              <a:rPr lang="bg-BG" sz="1400" dirty="0" smtClean="0">
                <a:solidFill>
                  <a:srgbClr val="0070C0"/>
                </a:solidFill>
                <a:latin typeface="Times New Roman" panose="02020603050405020304" pitchFamily="18" charset="0"/>
                <a:cs typeface="Times New Roman" panose="02020603050405020304" pitchFamily="18" charset="0"/>
              </a:rPr>
              <a:t>Обединено Кралство – АЕЦ Хинкли роинт-</a:t>
            </a:r>
            <a:r>
              <a:rPr lang="bg-BG" sz="1400" dirty="0" smtClean="0">
                <a:solidFill>
                  <a:schemeClr val="accent2">
                    <a:lumMod val="50000"/>
                  </a:schemeClr>
                </a:solidFill>
                <a:latin typeface="Times New Roman" panose="02020603050405020304" pitchFamily="18" charset="0"/>
                <a:cs typeface="Times New Roman" panose="02020603050405020304" pitchFamily="18" charset="0"/>
              </a:rPr>
              <a:t>11,8 </a:t>
            </a:r>
            <a:r>
              <a:rPr lang="en-US" sz="1400" dirty="0" smtClean="0">
                <a:solidFill>
                  <a:schemeClr val="accent2">
                    <a:lumMod val="50000"/>
                  </a:schemeClr>
                </a:solidFill>
                <a:latin typeface="Times New Roman" panose="02020603050405020304" pitchFamily="18" charset="0"/>
                <a:cs typeface="Times New Roman" panose="02020603050405020304" pitchFamily="18" charset="0"/>
              </a:rPr>
              <a:t>USD</a:t>
            </a:r>
            <a:r>
              <a:rPr lang="bg-BG" sz="1400" dirty="0" smtClean="0">
                <a:solidFill>
                  <a:schemeClr val="accent2">
                    <a:lumMod val="50000"/>
                  </a:schemeClr>
                </a:solidFill>
                <a:latin typeface="Times New Roman" panose="02020603050405020304" pitchFamily="18" charset="0"/>
                <a:cs typeface="Times New Roman" panose="02020603050405020304" pitchFamily="18" charset="0"/>
              </a:rPr>
              <a:t> цента /</a:t>
            </a:r>
            <a:r>
              <a:rPr lang="en-GB" sz="1400" dirty="0" smtClean="0">
                <a:solidFill>
                  <a:schemeClr val="accent2">
                    <a:lumMod val="50000"/>
                  </a:schemeClr>
                </a:solidFill>
                <a:latin typeface="Times New Roman" panose="02020603050405020304" pitchFamily="18" charset="0"/>
                <a:cs typeface="Times New Roman" panose="02020603050405020304" pitchFamily="18" charset="0"/>
              </a:rPr>
              <a:t>kWh: 10 </a:t>
            </a:r>
            <a:r>
              <a:rPr lang="bg-BG" sz="1400" dirty="0">
                <a:solidFill>
                  <a:schemeClr val="accent2">
                    <a:lumMod val="50000"/>
                  </a:schemeClr>
                </a:solidFill>
                <a:latin typeface="Times New Roman" panose="02020603050405020304" pitchFamily="18" charset="0"/>
                <a:cs typeface="Times New Roman" panose="02020603050405020304" pitchFamily="18" charset="0"/>
              </a:rPr>
              <a:t>€ цента/ </a:t>
            </a:r>
            <a:r>
              <a:rPr lang="en-GB" sz="1400" dirty="0">
                <a:solidFill>
                  <a:schemeClr val="accent2">
                    <a:lumMod val="50000"/>
                  </a:schemeClr>
                </a:solidFill>
                <a:latin typeface="Times New Roman" panose="02020603050405020304" pitchFamily="18" charset="0"/>
                <a:cs typeface="Times New Roman" panose="02020603050405020304" pitchFamily="18" charset="0"/>
              </a:rPr>
              <a:t>kWh </a:t>
            </a:r>
            <a:r>
              <a:rPr lang="bg-BG" sz="1400" dirty="0">
                <a:solidFill>
                  <a:schemeClr val="accent2">
                    <a:lumMod val="50000"/>
                  </a:schemeClr>
                </a:solidFill>
                <a:latin typeface="Times New Roman" panose="02020603050405020304" pitchFamily="18" charset="0"/>
                <a:cs typeface="Times New Roman" panose="02020603050405020304" pitchFamily="18" charset="0"/>
              </a:rPr>
              <a:t>(стойност на проекта -£20,3 милиарда (26.2 милиарда </a:t>
            </a:r>
            <a:r>
              <a:rPr lang="en-US" sz="1400" dirty="0" smtClean="0">
                <a:solidFill>
                  <a:schemeClr val="accent2">
                    <a:lumMod val="50000"/>
                  </a:schemeClr>
                </a:solidFill>
                <a:latin typeface="Times New Roman" panose="02020603050405020304" pitchFamily="18" charset="0"/>
                <a:cs typeface="Times New Roman" panose="02020603050405020304" pitchFamily="18" charset="0"/>
              </a:rPr>
              <a:t>USD</a:t>
            </a:r>
            <a:r>
              <a:rPr lang="bg-BG" sz="1400" dirty="0" smtClean="0">
                <a:solidFill>
                  <a:schemeClr val="accent2">
                    <a:lumMod val="50000"/>
                  </a:schemeClr>
                </a:solidFill>
                <a:latin typeface="Times New Roman" panose="02020603050405020304" pitchFamily="18" charset="0"/>
                <a:cs typeface="Times New Roman" panose="02020603050405020304" pitchFamily="18" charset="0"/>
              </a:rPr>
              <a:t>)</a:t>
            </a:r>
            <a:endParaRPr lang="bg-BG" sz="1400" dirty="0">
              <a:solidFill>
                <a:schemeClr val="accent2">
                  <a:lumMod val="50000"/>
                </a:schemeClr>
              </a:solidFill>
              <a:latin typeface="Times New Roman" panose="02020603050405020304" pitchFamily="18" charset="0"/>
              <a:cs typeface="Times New Roman" panose="02020603050405020304" pitchFamily="18" charset="0"/>
            </a:endParaRPr>
          </a:p>
          <a:p>
            <a:r>
              <a:rPr lang="bg-BG" sz="1400" dirty="0" smtClean="0">
                <a:solidFill>
                  <a:srgbClr val="0070C0"/>
                </a:solidFill>
                <a:latin typeface="Times New Roman" panose="02020603050405020304" pitchFamily="18" charset="0"/>
                <a:cs typeface="Times New Roman" panose="02020603050405020304" pitchFamily="18" charset="0"/>
              </a:rPr>
              <a:t>Унгария-АЕЦ </a:t>
            </a:r>
            <a:r>
              <a:rPr lang="bg-BG" sz="1400" dirty="0">
                <a:solidFill>
                  <a:srgbClr val="0070C0"/>
                </a:solidFill>
                <a:latin typeface="Times New Roman" panose="02020603050405020304" pitchFamily="18" charset="0"/>
                <a:cs typeface="Times New Roman" panose="02020603050405020304" pitchFamily="18" charset="0"/>
              </a:rPr>
              <a:t>Пакш- </a:t>
            </a:r>
            <a:r>
              <a:rPr lang="bg-BG" sz="1400" dirty="0" smtClean="0">
                <a:solidFill>
                  <a:srgbClr val="0070C0"/>
                </a:solidFill>
                <a:latin typeface="Times New Roman" panose="02020603050405020304" pitchFamily="18" charset="0"/>
                <a:cs typeface="Times New Roman" panose="02020603050405020304" pitchFamily="18" charset="0"/>
              </a:rPr>
              <a:t>прогнозна цена </a:t>
            </a:r>
            <a:r>
              <a:rPr lang="bg-BG" sz="1400" dirty="0" smtClean="0">
                <a:solidFill>
                  <a:schemeClr val="accent2">
                    <a:lumMod val="50000"/>
                  </a:schemeClr>
                </a:solidFill>
                <a:latin typeface="Times New Roman" panose="02020603050405020304" pitchFamily="18" charset="0"/>
                <a:cs typeface="Times New Roman" panose="02020603050405020304" pitchFamily="18" charset="0"/>
              </a:rPr>
              <a:t>8-10 </a:t>
            </a:r>
            <a:r>
              <a:rPr lang="bg-BG" sz="1400" dirty="0">
                <a:solidFill>
                  <a:schemeClr val="accent2">
                    <a:lumMod val="50000"/>
                  </a:schemeClr>
                </a:solidFill>
                <a:latin typeface="Times New Roman" panose="02020603050405020304" pitchFamily="18" charset="0"/>
                <a:cs typeface="Times New Roman" panose="02020603050405020304" pitchFamily="18" charset="0"/>
              </a:rPr>
              <a:t>€ цента/ </a:t>
            </a:r>
            <a:r>
              <a:rPr lang="en-GB" sz="1400" dirty="0" smtClean="0">
                <a:solidFill>
                  <a:schemeClr val="accent2">
                    <a:lumMod val="50000"/>
                  </a:schemeClr>
                </a:solidFill>
                <a:latin typeface="Times New Roman" panose="02020603050405020304" pitchFamily="18" charset="0"/>
                <a:cs typeface="Times New Roman" panose="02020603050405020304" pitchFamily="18" charset="0"/>
              </a:rPr>
              <a:t>kWh</a:t>
            </a:r>
            <a:r>
              <a:rPr lang="bg-BG" sz="1400" dirty="0" smtClean="0">
                <a:solidFill>
                  <a:schemeClr val="accent2">
                    <a:lumMod val="50000"/>
                  </a:schemeClr>
                </a:solidFill>
                <a:latin typeface="Times New Roman" panose="02020603050405020304" pitchFamily="18" charset="0"/>
                <a:cs typeface="Times New Roman" panose="02020603050405020304" pitchFamily="18" charset="0"/>
              </a:rPr>
              <a:t> (10 </a:t>
            </a:r>
            <a:r>
              <a:rPr lang="bg-BG" sz="1400" dirty="0">
                <a:solidFill>
                  <a:schemeClr val="accent2">
                    <a:lumMod val="50000"/>
                  </a:schemeClr>
                </a:solidFill>
                <a:latin typeface="Times New Roman" panose="02020603050405020304" pitchFamily="18" charset="0"/>
                <a:cs typeface="Times New Roman" panose="02020603050405020304" pitchFamily="18" charset="0"/>
              </a:rPr>
              <a:t>милиарда </a:t>
            </a:r>
            <a:r>
              <a:rPr lang="bg-BG" sz="1400" dirty="0" smtClean="0">
                <a:solidFill>
                  <a:schemeClr val="accent2">
                    <a:lumMod val="50000"/>
                  </a:schemeClr>
                </a:solidFill>
                <a:latin typeface="Times New Roman" panose="02020603050405020304" pitchFamily="18" charset="0"/>
                <a:cs typeface="Times New Roman" panose="02020603050405020304" pitchFamily="18" charset="0"/>
              </a:rPr>
              <a:t>€ Русия +2,5 милиарда €</a:t>
            </a:r>
            <a:r>
              <a:rPr lang="bg-BG" sz="1400" dirty="0">
                <a:solidFill>
                  <a:schemeClr val="accent2">
                    <a:lumMod val="50000"/>
                  </a:schemeClr>
                </a:solidFill>
                <a:latin typeface="Times New Roman" panose="02020603050405020304" pitchFamily="18" charset="0"/>
                <a:cs typeface="Times New Roman" panose="02020603050405020304" pitchFamily="18" charset="0"/>
              </a:rPr>
              <a:t> </a:t>
            </a:r>
            <a:r>
              <a:rPr lang="bg-BG" sz="1400" dirty="0" smtClean="0">
                <a:solidFill>
                  <a:schemeClr val="accent2">
                    <a:lumMod val="50000"/>
                  </a:schemeClr>
                </a:solidFill>
                <a:latin typeface="Times New Roman" panose="02020603050405020304" pitchFamily="18" charset="0"/>
                <a:cs typeface="Times New Roman" panose="02020603050405020304" pitchFamily="18" charset="0"/>
              </a:rPr>
              <a:t>Унгария)</a:t>
            </a:r>
          </a:p>
          <a:p>
            <a:r>
              <a:rPr lang="bg-BG" sz="1400" dirty="0" smtClean="0">
                <a:solidFill>
                  <a:srgbClr val="0070C0"/>
                </a:solidFill>
                <a:latin typeface="Times New Roman" panose="02020603050405020304" pitchFamily="18" charset="0"/>
                <a:cs typeface="Times New Roman" panose="02020603050405020304" pitchFamily="18" charset="0"/>
              </a:rPr>
              <a:t>АЕЦ Белене -</a:t>
            </a:r>
            <a:r>
              <a:rPr lang="bg-BG" sz="1400" dirty="0">
                <a:solidFill>
                  <a:srgbClr val="0070C0"/>
                </a:solidFill>
                <a:latin typeface="Times New Roman" panose="02020603050405020304" pitchFamily="18" charset="0"/>
                <a:cs typeface="Times New Roman" panose="02020603050405020304" pitchFamily="18" charset="0"/>
              </a:rPr>
              <a:t>прогнозна цена </a:t>
            </a:r>
            <a:r>
              <a:rPr lang="bg-BG" sz="1400" dirty="0" smtClean="0">
                <a:solidFill>
                  <a:schemeClr val="accent2">
                    <a:lumMod val="50000"/>
                  </a:schemeClr>
                </a:solidFill>
                <a:latin typeface="Times New Roman" panose="02020603050405020304" pitchFamily="18" charset="0"/>
                <a:cs typeface="Times New Roman" panose="02020603050405020304" pitchFamily="18" charset="0"/>
              </a:rPr>
              <a:t>8 € </a:t>
            </a:r>
            <a:r>
              <a:rPr lang="bg-BG" sz="1400" dirty="0">
                <a:solidFill>
                  <a:schemeClr val="accent2">
                    <a:lumMod val="50000"/>
                  </a:schemeClr>
                </a:solidFill>
                <a:latin typeface="Times New Roman" panose="02020603050405020304" pitchFamily="18" charset="0"/>
                <a:cs typeface="Times New Roman" panose="02020603050405020304" pitchFamily="18" charset="0"/>
              </a:rPr>
              <a:t>цента/ </a:t>
            </a:r>
            <a:r>
              <a:rPr lang="en-GB" sz="1400" dirty="0">
                <a:solidFill>
                  <a:schemeClr val="accent2">
                    <a:lumMod val="50000"/>
                  </a:schemeClr>
                </a:solidFill>
                <a:latin typeface="Times New Roman" panose="02020603050405020304" pitchFamily="18" charset="0"/>
                <a:cs typeface="Times New Roman" panose="02020603050405020304" pitchFamily="18" charset="0"/>
              </a:rPr>
              <a:t>kWh</a:t>
            </a:r>
            <a:endParaRPr lang="bg-BG" sz="1400" dirty="0">
              <a:solidFill>
                <a:schemeClr val="accent2">
                  <a:lumMod val="50000"/>
                </a:schemeClr>
              </a:solidFill>
              <a:latin typeface="Times New Roman" panose="02020603050405020304" pitchFamily="18" charset="0"/>
              <a:cs typeface="Times New Roman" panose="02020603050405020304" pitchFamily="18" charset="0"/>
            </a:endParaRPr>
          </a:p>
          <a:p>
            <a:endParaRPr lang="bg-BG" sz="1200" dirty="0">
              <a:solidFill>
                <a:srgbClr val="0070C0"/>
              </a:solidFill>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7" y="2132856"/>
            <a:ext cx="4303372" cy="2952328"/>
          </a:xfrm>
          <a:prstGeom prst="rect">
            <a:avLst/>
          </a:prstGeom>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6226" y="1016942"/>
            <a:ext cx="1773409" cy="111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5974071" y="6424336"/>
            <a:ext cx="2630377" cy="338554"/>
          </a:xfrm>
          <a:prstGeom prst="rect">
            <a:avLst/>
          </a:prstGeom>
        </p:spPr>
        <p:txBody>
          <a:bodyPr wrap="square">
            <a:spAutoFit/>
          </a:bodyPr>
          <a:lstStyle/>
          <a:p>
            <a:pPr algn="r"/>
            <a:r>
              <a:rPr lang="bg-BG" sz="1600" dirty="0" smtClean="0">
                <a:solidFill>
                  <a:schemeClr val="accent1">
                    <a:lumMod val="75000"/>
                  </a:schemeClr>
                </a:solidFill>
                <a:latin typeface="Times New Roman" pitchFamily="18" charset="0"/>
              </a:rPr>
              <a:t>София, 1</a:t>
            </a:r>
            <a:r>
              <a:rPr lang="en-US" sz="1600" dirty="0" smtClean="0">
                <a:solidFill>
                  <a:schemeClr val="accent1">
                    <a:lumMod val="75000"/>
                  </a:schemeClr>
                </a:solidFill>
                <a:latin typeface="Times New Roman" pitchFamily="18" charset="0"/>
              </a:rPr>
              <a:t>4</a:t>
            </a:r>
            <a:r>
              <a:rPr lang="bg-BG" sz="1600" dirty="0" smtClean="0">
                <a:solidFill>
                  <a:schemeClr val="accent1">
                    <a:lumMod val="75000"/>
                  </a:schemeClr>
                </a:solidFill>
                <a:latin typeface="Times New Roman" pitchFamily="18" charset="0"/>
              </a:rPr>
              <a:t> ноември  2017 г.</a:t>
            </a:r>
            <a:endParaRPr lang="ru-RU" sz="1600" dirty="0">
              <a:solidFill>
                <a:schemeClr val="accent1">
                  <a:lumMod val="75000"/>
                </a:schemeClr>
              </a:solidFill>
              <a:latin typeface="Times New Roman" pitchFamily="18" charset="0"/>
            </a:endParaRPr>
          </a:p>
        </p:txBody>
      </p:sp>
      <p:graphicFrame>
        <p:nvGraphicFramePr>
          <p:cNvPr id="22" name="Chart 21"/>
          <p:cNvGraphicFramePr>
            <a:graphicFrameLocks/>
          </p:cNvGraphicFramePr>
          <p:nvPr>
            <p:extLst>
              <p:ext uri="{D42A27DB-BD31-4B8C-83A1-F6EECF244321}">
                <p14:modId xmlns:p14="http://schemas.microsoft.com/office/powerpoint/2010/main" val="608416859"/>
              </p:ext>
            </p:extLst>
          </p:nvPr>
        </p:nvGraphicFramePr>
        <p:xfrm>
          <a:off x="643599" y="1025908"/>
          <a:ext cx="3696802" cy="1944215"/>
        </p:xfrm>
        <a:graphic>
          <a:graphicData uri="http://schemas.openxmlformats.org/drawingml/2006/chart">
            <c:chart xmlns:c="http://schemas.openxmlformats.org/drawingml/2006/chart" xmlns:r="http://schemas.openxmlformats.org/officeDocument/2006/relationships" r:id="rId7"/>
          </a:graphicData>
        </a:graphic>
      </p:graphicFrame>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5479" y="2060848"/>
            <a:ext cx="512763"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930871" y="2098740"/>
            <a:ext cx="617215" cy="338554"/>
          </a:xfrm>
          <a:prstGeom prst="rect">
            <a:avLst/>
          </a:prstGeom>
          <a:noFill/>
        </p:spPr>
        <p:txBody>
          <a:bodyPr wrap="square" rtlCol="0">
            <a:spAutoFit/>
          </a:bodyPr>
          <a:lstStyle/>
          <a:p>
            <a:r>
              <a:rPr lang="bg-BG" sz="1600" dirty="0" smtClean="0">
                <a:solidFill>
                  <a:srgbClr val="FFC000"/>
                </a:solidFill>
                <a:latin typeface="Times New Roman" panose="02020603050405020304" pitchFamily="18" charset="0"/>
                <a:cs typeface="Times New Roman" panose="02020603050405020304" pitchFamily="18" charset="0"/>
              </a:rPr>
              <a:t>46%</a:t>
            </a:r>
            <a:endParaRPr lang="bg-BG" sz="1600" dirty="0">
              <a:solidFill>
                <a:srgbClr val="FFC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815076" y="4920218"/>
            <a:ext cx="4161647" cy="1169551"/>
          </a:xfrm>
          <a:prstGeom prst="rect">
            <a:avLst/>
          </a:prstGeom>
          <a:noFill/>
        </p:spPr>
        <p:txBody>
          <a:bodyPr wrap="square" rtlCol="0">
            <a:spAutoFit/>
          </a:bodyPr>
          <a:lstStyle/>
          <a:p>
            <a:r>
              <a:rPr lang="bg-BG" sz="1400" dirty="0" smtClean="0">
                <a:latin typeface="Times New Roman" panose="02020603050405020304" pitchFamily="18" charset="0"/>
                <a:cs typeface="Times New Roman" panose="02020603050405020304" pitchFamily="18" charset="0"/>
              </a:rPr>
              <a:t>Цени на световен пазар</a:t>
            </a:r>
          </a:p>
          <a:p>
            <a:r>
              <a:rPr lang="bg-BG" sz="1400" dirty="0" smtClean="0">
                <a:latin typeface="Times New Roman" panose="02020603050405020304" pitchFamily="18" charset="0"/>
                <a:cs typeface="Times New Roman" panose="02020603050405020304" pitchFamily="18" charset="0"/>
              </a:rPr>
              <a:t>Достигнати цени на търгове 2016</a:t>
            </a:r>
          </a:p>
          <a:p>
            <a:r>
              <a:rPr lang="bg-BG" sz="1400" dirty="0" smtClean="0">
                <a:solidFill>
                  <a:srgbClr val="FF9900"/>
                </a:solidFill>
                <a:latin typeface="Times New Roman" panose="02020603050405020304" pitchFamily="18" charset="0"/>
                <a:cs typeface="Times New Roman" panose="02020603050405020304" pitchFamily="18" charset="0"/>
              </a:rPr>
              <a:t>Фотоволтаични централи 5 </a:t>
            </a:r>
            <a:r>
              <a:rPr lang="en-US" sz="1400" dirty="0" smtClean="0">
                <a:solidFill>
                  <a:srgbClr val="FF9900"/>
                </a:solidFill>
                <a:latin typeface="Times New Roman" panose="02020603050405020304" pitchFamily="18" charset="0"/>
                <a:cs typeface="Times New Roman" panose="02020603050405020304" pitchFamily="18" charset="0"/>
              </a:rPr>
              <a:t>US</a:t>
            </a:r>
            <a:r>
              <a:rPr lang="bg-BG" sz="1400" dirty="0">
                <a:solidFill>
                  <a:srgbClr val="FF9900"/>
                </a:solidFill>
                <a:latin typeface="Times New Roman" panose="02020603050405020304" pitchFamily="18" charset="0"/>
                <a:cs typeface="Times New Roman" panose="02020603050405020304" pitchFamily="18" charset="0"/>
              </a:rPr>
              <a:t>$</a:t>
            </a:r>
            <a:r>
              <a:rPr lang="en-US" sz="1400" dirty="0">
                <a:solidFill>
                  <a:srgbClr val="FF9900"/>
                </a:solidFill>
                <a:latin typeface="Times New Roman" panose="02020603050405020304" pitchFamily="18" charset="0"/>
                <a:cs typeface="Times New Roman" panose="02020603050405020304" pitchFamily="18" charset="0"/>
              </a:rPr>
              <a:t> </a:t>
            </a:r>
            <a:r>
              <a:rPr lang="bg-BG" sz="1400" dirty="0" smtClean="0">
                <a:solidFill>
                  <a:srgbClr val="FF9900"/>
                </a:solidFill>
                <a:latin typeface="Times New Roman" panose="02020603050405020304" pitchFamily="18" charset="0"/>
                <a:cs typeface="Times New Roman" panose="02020603050405020304" pitchFamily="18" charset="0"/>
              </a:rPr>
              <a:t>цента /</a:t>
            </a:r>
            <a:r>
              <a:rPr lang="bg-BG" sz="1400" dirty="0" err="1" smtClean="0">
                <a:solidFill>
                  <a:srgbClr val="FF9900"/>
                </a:solidFill>
                <a:latin typeface="Times New Roman" panose="02020603050405020304" pitchFamily="18" charset="0"/>
                <a:cs typeface="Times New Roman" panose="02020603050405020304" pitchFamily="18" charset="0"/>
              </a:rPr>
              <a:t>КWh</a:t>
            </a:r>
            <a:r>
              <a:rPr lang="bg-BG" sz="1400" dirty="0" smtClean="0">
                <a:solidFill>
                  <a:srgbClr val="FF9900"/>
                </a:solidFill>
                <a:latin typeface="Times New Roman" panose="02020603050405020304" pitchFamily="18" charset="0"/>
                <a:cs typeface="Times New Roman" panose="02020603050405020304" pitchFamily="18" charset="0"/>
              </a:rPr>
              <a:t> </a:t>
            </a:r>
            <a:r>
              <a:rPr lang="bg-BG" sz="1400" dirty="0" smtClean="0">
                <a:solidFill>
                  <a:schemeClr val="accent3">
                    <a:lumMod val="50000"/>
                  </a:schemeClr>
                </a:solidFill>
                <a:latin typeface="Times New Roman" panose="02020603050405020304" pitchFamily="18" charset="0"/>
                <a:cs typeface="Times New Roman" panose="02020603050405020304" pitchFamily="18" charset="0"/>
              </a:rPr>
              <a:t>Вятърни централи </a:t>
            </a:r>
            <a:r>
              <a:rPr lang="en-US" sz="1400" dirty="0" smtClean="0">
                <a:solidFill>
                  <a:schemeClr val="accent3">
                    <a:lumMod val="50000"/>
                  </a:schemeClr>
                </a:solidFill>
                <a:latin typeface="Times New Roman" panose="02020603050405020304" pitchFamily="18" charset="0"/>
                <a:cs typeface="Times New Roman" panose="02020603050405020304" pitchFamily="18" charset="0"/>
              </a:rPr>
              <a:t>4 US$ </a:t>
            </a:r>
            <a:r>
              <a:rPr lang="bg-BG" sz="1400" dirty="0" smtClean="0">
                <a:solidFill>
                  <a:schemeClr val="accent3">
                    <a:lumMod val="50000"/>
                  </a:schemeClr>
                </a:solidFill>
                <a:latin typeface="Times New Roman" panose="02020603050405020304" pitchFamily="18" charset="0"/>
                <a:cs typeface="Times New Roman" panose="02020603050405020304" pitchFamily="18" charset="0"/>
              </a:rPr>
              <a:t>цента</a:t>
            </a:r>
            <a:r>
              <a:rPr lang="en-US" sz="1400" dirty="0" smtClean="0">
                <a:solidFill>
                  <a:schemeClr val="accent3">
                    <a:lumMod val="50000"/>
                  </a:schemeClr>
                </a:solidFill>
                <a:latin typeface="Times New Roman" panose="02020603050405020304" pitchFamily="18" charset="0"/>
                <a:cs typeface="Times New Roman" panose="02020603050405020304" pitchFamily="18" charset="0"/>
              </a:rPr>
              <a:t>/kWh</a:t>
            </a:r>
            <a:r>
              <a:rPr lang="bg-BG" sz="1400" dirty="0" smtClean="0">
                <a:solidFill>
                  <a:schemeClr val="accent3">
                    <a:lumMod val="50000"/>
                  </a:schemeClr>
                </a:solidFill>
                <a:latin typeface="Times New Roman" panose="02020603050405020304" pitchFamily="18" charset="0"/>
                <a:cs typeface="Times New Roman" panose="02020603050405020304" pitchFamily="18" charset="0"/>
              </a:rPr>
              <a:t> </a:t>
            </a:r>
            <a:endParaRPr lang="bg-BG" sz="1400" dirty="0">
              <a:solidFill>
                <a:schemeClr val="accent3">
                  <a:lumMod val="50000"/>
                </a:schemeClr>
              </a:solidFill>
              <a:latin typeface="Times New Roman" panose="02020603050405020304" pitchFamily="18" charset="0"/>
              <a:cs typeface="Times New Roman" panose="02020603050405020304" pitchFamily="18" charset="0"/>
            </a:endParaRPr>
          </a:p>
          <a:p>
            <a:r>
              <a:rPr lang="bg-BG" sz="1400" dirty="0" smtClean="0">
                <a:solidFill>
                  <a:schemeClr val="accent3">
                    <a:lumMod val="50000"/>
                  </a:schemeClr>
                </a:solidFill>
                <a:latin typeface="Times New Roman" panose="02020603050405020304" pitchFamily="18" charset="0"/>
                <a:cs typeface="Times New Roman" panose="02020603050405020304" pitchFamily="18" charset="0"/>
              </a:rPr>
              <a:t> </a:t>
            </a:r>
            <a:endParaRPr lang="bg-BG" sz="1400" dirty="0">
              <a:solidFill>
                <a:schemeClr val="accent3">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1252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0_New theme">
      <a:dk1>
        <a:srgbClr val="262626"/>
      </a:dk1>
      <a:lt1>
        <a:srgbClr val="FFFFFF"/>
      </a:lt1>
      <a:dk2>
        <a:srgbClr val="262626"/>
      </a:dk2>
      <a:lt2>
        <a:srgbClr val="FFFFFF"/>
      </a:lt2>
      <a:accent1>
        <a:srgbClr val="237DB9"/>
      </a:accent1>
      <a:accent2>
        <a:srgbClr val="15AA96"/>
      </a:accent2>
      <a:accent3>
        <a:srgbClr val="9BB955"/>
      </a:accent3>
      <a:accent4>
        <a:srgbClr val="F19B14"/>
      </a:accent4>
      <a:accent5>
        <a:srgbClr val="BE382C"/>
      </a:accent5>
      <a:accent6>
        <a:srgbClr val="633247"/>
      </a:accent6>
      <a:hlink>
        <a:srgbClr val="FFFFFF"/>
      </a:hlink>
      <a:folHlink>
        <a:srgbClr val="595959"/>
      </a:folHlink>
    </a:clrScheme>
    <a:fontScheme name="Roboto">
      <a:majorFont>
        <a:latin typeface="Roboto Medium"/>
        <a:ea typeface=""/>
        <a:cs typeface="FontAwesome"/>
      </a:majorFont>
      <a:minorFont>
        <a:latin typeface="Roboto Condensed"/>
        <a:ea typeface=""/>
        <a:cs typeface="FontAwesom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noFill/>
          <a:round/>
          <a:headEnd/>
          <a:tailEn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15711</TotalTime>
  <Words>2763</Words>
  <Application>Microsoft Office PowerPoint</Application>
  <PresentationFormat>On-screen Show (4:3)</PresentationFormat>
  <Paragraphs>372</Paragraphs>
  <Slides>20</Slides>
  <Notes>20</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Office Theme</vt:lpstr>
      <vt:lpstr>2_Office Theme</vt:lpstr>
      <vt:lpstr>6_Office Theme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SEWRC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Strategy for Development of Varna Electricity Distribution  Network</dc:title>
  <dc:creator>dk-epopo</dc:creator>
  <cp:lastModifiedBy>Ivan Ivanov</cp:lastModifiedBy>
  <cp:revision>888</cp:revision>
  <cp:lastPrinted>2017-11-09T11:14:30Z</cp:lastPrinted>
  <dcterms:created xsi:type="dcterms:W3CDTF">2014-11-25T13:57:27Z</dcterms:created>
  <dcterms:modified xsi:type="dcterms:W3CDTF">2017-11-13T11:35:32Z</dcterms:modified>
</cp:coreProperties>
</file>