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700" r:id="rId2"/>
    <p:sldMasterId id="2147483752" r:id="rId3"/>
    <p:sldMasterId id="2147484125" r:id="rId4"/>
  </p:sldMasterIdLst>
  <p:notesMasterIdLst>
    <p:notesMasterId r:id="rId16"/>
  </p:notesMasterIdLst>
  <p:handoutMasterIdLst>
    <p:handoutMasterId r:id="rId17"/>
  </p:handoutMasterIdLst>
  <p:sldIdLst>
    <p:sldId id="256" r:id="rId5"/>
    <p:sldId id="580" r:id="rId6"/>
    <p:sldId id="584" r:id="rId7"/>
    <p:sldId id="544" r:id="rId8"/>
    <p:sldId id="592" r:id="rId9"/>
    <p:sldId id="591" r:id="rId10"/>
    <p:sldId id="582" r:id="rId11"/>
    <p:sldId id="567" r:id="rId12"/>
    <p:sldId id="564" r:id="rId13"/>
    <p:sldId id="590" r:id="rId14"/>
    <p:sldId id="489" r:id="rId15"/>
  </p:sldIdLst>
  <p:sldSz cx="9144000" cy="6858000" type="screen4x3"/>
  <p:notesSz cx="6808788" cy="9940925"/>
  <p:defaultTex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9900"/>
    <a:srgbClr val="FF5050"/>
    <a:srgbClr val="FF9933"/>
    <a:srgbClr val="006600"/>
    <a:srgbClr val="FF9999"/>
    <a:srgbClr val="FF3300"/>
    <a:srgbClr val="FFCC99"/>
    <a:srgbClr val="FFCC00"/>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4192" autoAdjust="0"/>
  </p:normalViewPr>
  <p:slideViewPr>
    <p:cSldViewPr>
      <p:cViewPr>
        <p:scale>
          <a:sx n="94" d="100"/>
          <a:sy n="94" d="100"/>
        </p:scale>
        <p:origin x="-98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08"/>
    </p:cViewPr>
  </p:sorterViewPr>
  <p:notesViewPr>
    <p:cSldViewPr>
      <p:cViewPr>
        <p:scale>
          <a:sx n="100" d="100"/>
          <a:sy n="100" d="100"/>
        </p:scale>
        <p:origin x="-1884" y="253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200">
                <a:latin typeface="Times New Roman" panose="02020603050405020304" pitchFamily="18" charset="0"/>
                <a:cs typeface="Times New Roman" panose="02020603050405020304" pitchFamily="18" charset="0"/>
              </a:defRPr>
            </a:pPr>
            <a:r>
              <a:rPr lang="bg-BG" sz="1200" dirty="0">
                <a:latin typeface="Times New Roman" panose="02020603050405020304" pitchFamily="18" charset="0"/>
                <a:cs typeface="Times New Roman" panose="02020603050405020304" pitchFamily="18" charset="0"/>
              </a:rPr>
              <a:t>Цена на </a:t>
            </a:r>
            <a:r>
              <a:rPr lang="bg-BG" sz="1200" dirty="0" err="1">
                <a:latin typeface="Times New Roman" panose="02020603050405020304" pitchFamily="18" charset="0"/>
                <a:cs typeface="Times New Roman" panose="02020603050405020304" pitchFamily="18" charset="0"/>
              </a:rPr>
              <a:t>фотоволтаични</a:t>
            </a:r>
            <a:r>
              <a:rPr lang="bg-BG" sz="1200" dirty="0">
                <a:latin typeface="Times New Roman" panose="02020603050405020304" pitchFamily="18" charset="0"/>
                <a:cs typeface="Times New Roman" panose="02020603050405020304" pitchFamily="18" charset="0"/>
              </a:rPr>
              <a:t> </a:t>
            </a:r>
            <a:r>
              <a:rPr lang="bg-BG" sz="1200" dirty="0" smtClean="0">
                <a:latin typeface="Times New Roman" panose="02020603050405020304" pitchFamily="18" charset="0"/>
                <a:cs typeface="Times New Roman" panose="02020603050405020304" pitchFamily="18" charset="0"/>
              </a:rPr>
              <a:t>централи</a:t>
            </a:r>
            <a:r>
              <a:rPr lang="bg-BG" sz="1200" baseline="0" dirty="0" smtClean="0">
                <a:latin typeface="Times New Roman" panose="02020603050405020304" pitchFamily="18" charset="0"/>
                <a:cs typeface="Times New Roman" panose="02020603050405020304" pitchFamily="18" charset="0"/>
              </a:rPr>
              <a:t> </a:t>
            </a:r>
            <a:r>
              <a:rPr lang="bg-BG" sz="1200" dirty="0" smtClean="0">
                <a:latin typeface="Times New Roman" panose="02020603050405020304" pitchFamily="18" charset="0"/>
                <a:cs typeface="Times New Roman" panose="02020603050405020304" pitchFamily="18" charset="0"/>
              </a:rPr>
              <a:t>Германия</a:t>
            </a:r>
            <a:endParaRPr lang="bg-BG" sz="1200" dirty="0">
              <a:latin typeface="Times New Roman" panose="02020603050405020304" pitchFamily="18" charset="0"/>
              <a:cs typeface="Times New Roman" panose="02020603050405020304" pitchFamily="18" charset="0"/>
            </a:endParaRPr>
          </a:p>
        </c:rich>
      </c:tx>
      <c:layout>
        <c:manualLayout>
          <c:xMode val="edge"/>
          <c:yMode val="edge"/>
          <c:x val="0.12174468635323181"/>
          <c:y val="6.9951111373999387E-5"/>
        </c:manualLayout>
      </c:layout>
      <c:overlay val="0"/>
    </c:title>
    <c:autoTitleDeleted val="0"/>
    <c:plotArea>
      <c:layout>
        <c:manualLayout>
          <c:layoutTarget val="inner"/>
          <c:xMode val="edge"/>
          <c:yMode val="edge"/>
          <c:x val="8.5910741229852178E-2"/>
          <c:y val="0.28456986495835079"/>
          <c:w val="0.87973524143300075"/>
          <c:h val="0.5814218077733172"/>
        </c:manualLayout>
      </c:layout>
      <c:barChart>
        <c:barDir val="col"/>
        <c:grouping val="clustered"/>
        <c:varyColors val="0"/>
        <c:ser>
          <c:idx val="0"/>
          <c:order val="0"/>
          <c:tx>
            <c:strRef>
              <c:f>Sheet2!$B$1</c:f>
              <c:strCache>
                <c:ptCount val="1"/>
                <c:pt idx="0">
                  <c:v>евро цент/kWh</c:v>
                </c:pt>
              </c:strCache>
            </c:strRef>
          </c:tx>
          <c:spPr>
            <a:solidFill>
              <a:srgbClr val="FFC000"/>
            </a:solidFill>
          </c:spPr>
          <c:invertIfNegative val="0"/>
          <c:cat>
            <c:strRef>
              <c:f>Sheet2!$A$2:$A$10</c:f>
              <c:strCache>
                <c:ptCount val="9"/>
                <c:pt idx="0">
                  <c:v>04'15</c:v>
                </c:pt>
                <c:pt idx="1">
                  <c:v>08'15</c:v>
                </c:pt>
                <c:pt idx="2">
                  <c:v>12'15</c:v>
                </c:pt>
                <c:pt idx="3">
                  <c:v>04'16</c:v>
                </c:pt>
                <c:pt idx="4">
                  <c:v>08'16</c:v>
                </c:pt>
                <c:pt idx="5">
                  <c:v>12'16</c:v>
                </c:pt>
                <c:pt idx="6">
                  <c:v>01'17</c:v>
                </c:pt>
                <c:pt idx="7">
                  <c:v>06'17</c:v>
                </c:pt>
                <c:pt idx="8">
                  <c:v>10'17</c:v>
                </c:pt>
              </c:strCache>
            </c:strRef>
          </c:cat>
          <c:val>
            <c:numRef>
              <c:f>Sheet2!$B$2:$B$10</c:f>
              <c:numCache>
                <c:formatCode>General</c:formatCode>
                <c:ptCount val="9"/>
                <c:pt idx="0">
                  <c:v>9.17</c:v>
                </c:pt>
                <c:pt idx="1">
                  <c:v>8.49</c:v>
                </c:pt>
                <c:pt idx="2">
                  <c:v>8</c:v>
                </c:pt>
                <c:pt idx="3">
                  <c:v>7.41</c:v>
                </c:pt>
                <c:pt idx="4">
                  <c:v>7.25</c:v>
                </c:pt>
                <c:pt idx="5">
                  <c:v>6.9</c:v>
                </c:pt>
                <c:pt idx="6">
                  <c:v>6.58</c:v>
                </c:pt>
                <c:pt idx="7">
                  <c:v>5.66</c:v>
                </c:pt>
                <c:pt idx="8">
                  <c:v>4.91</c:v>
                </c:pt>
              </c:numCache>
            </c:numRef>
          </c:val>
        </c:ser>
        <c:dLbls>
          <c:showLegendKey val="0"/>
          <c:showVal val="0"/>
          <c:showCatName val="0"/>
          <c:showSerName val="0"/>
          <c:showPercent val="0"/>
          <c:showBubbleSize val="0"/>
        </c:dLbls>
        <c:gapWidth val="150"/>
        <c:axId val="65970176"/>
        <c:axId val="65971712"/>
      </c:barChart>
      <c:catAx>
        <c:axId val="65970176"/>
        <c:scaling>
          <c:orientation val="minMax"/>
        </c:scaling>
        <c:delete val="0"/>
        <c:axPos val="b"/>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bg-BG"/>
          </a:p>
        </c:txPr>
        <c:crossAx val="65971712"/>
        <c:crosses val="autoZero"/>
        <c:auto val="1"/>
        <c:lblAlgn val="ctr"/>
        <c:lblOffset val="100"/>
        <c:noMultiLvlLbl val="0"/>
      </c:catAx>
      <c:valAx>
        <c:axId val="65971712"/>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bg-BG"/>
          </a:p>
        </c:txPr>
        <c:crossAx val="65970176"/>
        <c:crosses val="autoZero"/>
        <c:crossBetween val="between"/>
      </c:valAx>
    </c:plotArea>
    <c:legend>
      <c:legendPos val="t"/>
      <c:layout>
        <c:manualLayout>
          <c:xMode val="edge"/>
          <c:yMode val="edge"/>
          <c:x val="3.0624036667368161E-2"/>
          <c:y val="0.19047533323217855"/>
          <c:w val="0.30519242009429226"/>
          <c:h val="0.1044648169168563"/>
        </c:manualLayout>
      </c:layout>
      <c:overlay val="0"/>
      <c:txPr>
        <a:bodyPr/>
        <a:lstStyle/>
        <a:p>
          <a:pPr>
            <a:defRPr b="1">
              <a:latin typeface="Times New Roman" panose="02020603050405020304" pitchFamily="18" charset="0"/>
              <a:cs typeface="Times New Roman" panose="02020603050405020304" pitchFamily="18" charset="0"/>
            </a:defRPr>
          </a:pPr>
          <a:endParaRPr lang="bg-BG"/>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0.28646</cdr:x>
      <cdr:y>0.58205</cdr:y>
    </cdr:from>
    <cdr:to>
      <cdr:x>0.6273</cdr:x>
      <cdr:y>0.74201</cdr:y>
    </cdr:to>
    <cdr:sp macro="" textlink="">
      <cdr:nvSpPr>
        <cdr:cNvPr id="2" name="Right Arrow 1"/>
        <cdr:cNvSpPr/>
      </cdr:nvSpPr>
      <cdr:spPr>
        <a:xfrm xmlns:a="http://schemas.openxmlformats.org/drawingml/2006/main" rot="847609">
          <a:off x="1058969" y="1131621"/>
          <a:ext cx="1260018" cy="311002"/>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GB" baseline="0" dirty="0"/>
            <a:t>                 </a:t>
          </a:r>
          <a:endParaRPr lang="bg-BG" b="1" dirty="0">
            <a:solidFill>
              <a:srgbClr val="FFFF00"/>
            </a:solidFill>
          </a:endParaRPr>
        </a:p>
      </cdr:txBody>
    </cdr:sp>
  </cdr:relSizeAnchor>
  <cdr:relSizeAnchor xmlns:cdr="http://schemas.openxmlformats.org/drawingml/2006/chartDrawing">
    <cdr:from>
      <cdr:x>0.36643</cdr:x>
      <cdr:y>0.51155</cdr:y>
    </cdr:from>
    <cdr:to>
      <cdr:x>0.53061</cdr:x>
      <cdr:y>0.63912</cdr:y>
    </cdr:to>
    <cdr:sp macro="" textlink="">
      <cdr:nvSpPr>
        <cdr:cNvPr id="3" name="TextBox 2"/>
        <cdr:cNvSpPr txBox="1"/>
      </cdr:nvSpPr>
      <cdr:spPr>
        <a:xfrm xmlns:a="http://schemas.openxmlformats.org/drawingml/2006/main" rot="741748">
          <a:off x="1420591" y="1054998"/>
          <a:ext cx="636529" cy="263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bg-BG"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50" cy="496729"/>
          </a:xfrm>
          <a:prstGeom prst="rect">
            <a:avLst/>
          </a:prstGeom>
        </p:spPr>
        <p:txBody>
          <a:bodyPr vert="horz" lIns="91861" tIns="45930" rIns="91861" bIns="45930" rtlCol="0"/>
          <a:lstStyle>
            <a:lvl1pPr algn="l">
              <a:defRPr sz="1200"/>
            </a:lvl1pPr>
          </a:lstStyle>
          <a:p>
            <a:endParaRPr lang="bg-BG" dirty="0"/>
          </a:p>
        </p:txBody>
      </p:sp>
      <p:sp>
        <p:nvSpPr>
          <p:cNvPr id="3" name="Date Placeholder 2"/>
          <p:cNvSpPr>
            <a:spLocks noGrp="1"/>
          </p:cNvSpPr>
          <p:nvPr>
            <p:ph type="dt" sz="quarter" idx="1"/>
          </p:nvPr>
        </p:nvSpPr>
        <p:spPr>
          <a:xfrm>
            <a:off x="3856249" y="0"/>
            <a:ext cx="2950950" cy="496729"/>
          </a:xfrm>
          <a:prstGeom prst="rect">
            <a:avLst/>
          </a:prstGeom>
        </p:spPr>
        <p:txBody>
          <a:bodyPr vert="horz" lIns="91861" tIns="45930" rIns="91861" bIns="45930" rtlCol="0"/>
          <a:lstStyle>
            <a:lvl1pPr algn="r">
              <a:defRPr sz="1200"/>
            </a:lvl1pPr>
          </a:lstStyle>
          <a:p>
            <a:fld id="{FFA17269-19C0-4925-879A-362B50B80CF2}" type="datetimeFigureOut">
              <a:rPr lang="bg-BG" smtClean="0"/>
              <a:t>20.4.2018 г.</a:t>
            </a:fld>
            <a:endParaRPr lang="bg-BG" dirty="0"/>
          </a:p>
        </p:txBody>
      </p:sp>
      <p:sp>
        <p:nvSpPr>
          <p:cNvPr id="4" name="Footer Placeholder 3"/>
          <p:cNvSpPr>
            <a:spLocks noGrp="1"/>
          </p:cNvSpPr>
          <p:nvPr>
            <p:ph type="ftr" sz="quarter" idx="2"/>
          </p:nvPr>
        </p:nvSpPr>
        <p:spPr>
          <a:xfrm>
            <a:off x="1" y="9442610"/>
            <a:ext cx="2950950" cy="496729"/>
          </a:xfrm>
          <a:prstGeom prst="rect">
            <a:avLst/>
          </a:prstGeom>
        </p:spPr>
        <p:txBody>
          <a:bodyPr vert="horz" lIns="91861" tIns="45930" rIns="91861" bIns="45930" rtlCol="0" anchor="b"/>
          <a:lstStyle>
            <a:lvl1pPr algn="l">
              <a:defRPr sz="1200"/>
            </a:lvl1pPr>
          </a:lstStyle>
          <a:p>
            <a:endParaRPr lang="bg-BG" dirty="0"/>
          </a:p>
        </p:txBody>
      </p:sp>
      <p:sp>
        <p:nvSpPr>
          <p:cNvPr id="5" name="Slide Number Placeholder 4"/>
          <p:cNvSpPr>
            <a:spLocks noGrp="1"/>
          </p:cNvSpPr>
          <p:nvPr>
            <p:ph type="sldNum" sz="quarter" idx="3"/>
          </p:nvPr>
        </p:nvSpPr>
        <p:spPr>
          <a:xfrm>
            <a:off x="3856249" y="9442610"/>
            <a:ext cx="2950950" cy="496729"/>
          </a:xfrm>
          <a:prstGeom prst="rect">
            <a:avLst/>
          </a:prstGeom>
        </p:spPr>
        <p:txBody>
          <a:bodyPr vert="horz" lIns="91861" tIns="45930" rIns="91861" bIns="45930" rtlCol="0" anchor="b"/>
          <a:lstStyle>
            <a:lvl1pPr algn="r">
              <a:defRPr sz="1200"/>
            </a:lvl1pPr>
          </a:lstStyle>
          <a:p>
            <a:fld id="{B14D8F8B-55C3-44D2-8F4B-433054DABA13}" type="slidenum">
              <a:rPr lang="bg-BG" smtClean="0"/>
              <a:t>‹#›</a:t>
            </a:fld>
            <a:endParaRPr lang="bg-BG" dirty="0"/>
          </a:p>
        </p:txBody>
      </p:sp>
    </p:spTree>
    <p:extLst>
      <p:ext uri="{BB962C8B-B14F-4D97-AF65-F5344CB8AC3E}">
        <p14:creationId xmlns:p14="http://schemas.microsoft.com/office/powerpoint/2010/main" val="263288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2"/>
            <a:ext cx="2950475" cy="497048"/>
          </a:xfrm>
          <a:prstGeom prst="rect">
            <a:avLst/>
          </a:prstGeom>
          <a:noFill/>
          <a:ln>
            <a:noFill/>
          </a:ln>
          <a:effectLst/>
          <a:extLst/>
        </p:spPr>
        <p:txBody>
          <a:bodyPr vert="horz" wrap="square" lIns="92284" tIns="46141" rIns="92284" bIns="46141" numCol="1" anchor="t" anchorCtr="0" compatLnSpc="1">
            <a:prstTxWarp prst="textNoShape">
              <a:avLst/>
            </a:prstTxWarp>
          </a:bodyPr>
          <a:lstStyle>
            <a:lvl1pPr eaLnBrk="0" hangingPunct="0">
              <a:defRPr sz="1200">
                <a:latin typeface="Arial" pitchFamily="34" charset="0"/>
              </a:defRPr>
            </a:lvl1pPr>
          </a:lstStyle>
          <a:p>
            <a:pPr>
              <a:defRPr/>
            </a:pPr>
            <a:endParaRPr lang="bg-BG" altLang="bg-BG" dirty="0"/>
          </a:p>
        </p:txBody>
      </p:sp>
      <p:sp>
        <p:nvSpPr>
          <p:cNvPr id="23555" name="Rectangle 3"/>
          <p:cNvSpPr>
            <a:spLocks noGrp="1" noChangeArrowheads="1"/>
          </p:cNvSpPr>
          <p:nvPr>
            <p:ph type="dt" idx="1"/>
          </p:nvPr>
        </p:nvSpPr>
        <p:spPr bwMode="auto">
          <a:xfrm>
            <a:off x="3856741" y="2"/>
            <a:ext cx="2950475" cy="497048"/>
          </a:xfrm>
          <a:prstGeom prst="rect">
            <a:avLst/>
          </a:prstGeom>
          <a:noFill/>
          <a:ln>
            <a:noFill/>
          </a:ln>
          <a:effectLst/>
          <a:extLst/>
        </p:spPr>
        <p:txBody>
          <a:bodyPr vert="horz" wrap="square" lIns="92284" tIns="46141" rIns="92284" bIns="46141" numCol="1" anchor="t" anchorCtr="0" compatLnSpc="1">
            <a:prstTxWarp prst="textNoShape">
              <a:avLst/>
            </a:prstTxWarp>
          </a:bodyPr>
          <a:lstStyle>
            <a:lvl1pPr algn="r" eaLnBrk="0" hangingPunct="0">
              <a:defRPr sz="1200">
                <a:latin typeface="Arial" pitchFamily="34" charset="0"/>
              </a:defRPr>
            </a:lvl1pPr>
          </a:lstStyle>
          <a:p>
            <a:pPr>
              <a:defRPr/>
            </a:pPr>
            <a:fld id="{6CCACA07-B481-4258-8D1E-60A3962BCA0D}" type="datetimeFigureOut">
              <a:rPr lang="bg-BG" altLang="bg-BG"/>
              <a:pPr>
                <a:defRPr/>
              </a:pPr>
              <a:t>20.4.2018 г.</a:t>
            </a:fld>
            <a:endParaRPr lang="bg-BG" altLang="bg-BG" dirty="0"/>
          </a:p>
        </p:txBody>
      </p:sp>
      <p:sp>
        <p:nvSpPr>
          <p:cNvPr id="10244" name="Rectangle 4"/>
          <p:cNvSpPr>
            <a:spLocks noGrp="1" noRot="1" noChangeAspect="1" noChangeArrowheads="1" noTextEdit="1"/>
          </p:cNvSpPr>
          <p:nvPr>
            <p:ph type="sldImg" idx="2"/>
          </p:nvPr>
        </p:nvSpPr>
        <p:spPr bwMode="auto">
          <a:xfrm>
            <a:off x="917575" y="744538"/>
            <a:ext cx="4973638" cy="372903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0880" y="4721940"/>
            <a:ext cx="5447030" cy="4473418"/>
          </a:xfrm>
          <a:prstGeom prst="rect">
            <a:avLst/>
          </a:prstGeom>
          <a:noFill/>
          <a:ln>
            <a:noFill/>
          </a:ln>
          <a:effectLst/>
          <a:extLst/>
        </p:spPr>
        <p:txBody>
          <a:bodyPr vert="horz" wrap="square" lIns="92284" tIns="46141" rIns="92284" bIns="46141" numCol="1" anchor="t" anchorCtr="0" compatLnSpc="1">
            <a:prstTxWarp prst="textNoShape">
              <a:avLst/>
            </a:prstTxWarp>
          </a:bodyPr>
          <a:lstStyle/>
          <a:p>
            <a:pPr lvl="0"/>
            <a:r>
              <a:rPr lang="bg-BG" altLang="bg-BG" noProof="0" dirty="0" err="1" smtClean="0"/>
              <a:t>Click</a:t>
            </a:r>
            <a:r>
              <a:rPr lang="bg-BG" altLang="bg-BG" noProof="0" dirty="0" smtClean="0"/>
              <a:t> to </a:t>
            </a:r>
            <a:r>
              <a:rPr lang="bg-BG" altLang="bg-BG" noProof="0" dirty="0" err="1" smtClean="0"/>
              <a:t>edit</a:t>
            </a:r>
            <a:r>
              <a:rPr lang="bg-BG" altLang="bg-BG" noProof="0" dirty="0" smtClean="0"/>
              <a:t> </a:t>
            </a:r>
            <a:r>
              <a:rPr lang="bg-BG" altLang="bg-BG" noProof="0" dirty="0" err="1" smtClean="0"/>
              <a:t>Master</a:t>
            </a:r>
            <a:r>
              <a:rPr lang="bg-BG" altLang="bg-BG" noProof="0" dirty="0" smtClean="0"/>
              <a:t> </a:t>
            </a:r>
            <a:r>
              <a:rPr lang="bg-BG" altLang="bg-BG" noProof="0" dirty="0" err="1" smtClean="0"/>
              <a:t>text</a:t>
            </a:r>
            <a:r>
              <a:rPr lang="bg-BG" altLang="bg-BG" noProof="0" dirty="0" smtClean="0"/>
              <a:t> </a:t>
            </a:r>
            <a:r>
              <a:rPr lang="bg-BG" altLang="bg-BG" noProof="0" dirty="0" err="1" smtClean="0"/>
              <a:t>styles</a:t>
            </a:r>
            <a:endParaRPr lang="bg-BG" altLang="bg-BG" noProof="0" dirty="0" smtClean="0"/>
          </a:p>
          <a:p>
            <a:pPr lvl="1"/>
            <a:r>
              <a:rPr lang="bg-BG" altLang="bg-BG" noProof="0" dirty="0" err="1" smtClean="0"/>
              <a:t>Second</a:t>
            </a:r>
            <a:r>
              <a:rPr lang="bg-BG" altLang="bg-BG" noProof="0" dirty="0" smtClean="0"/>
              <a:t> </a:t>
            </a:r>
            <a:r>
              <a:rPr lang="bg-BG" altLang="bg-BG" noProof="0" dirty="0" err="1" smtClean="0"/>
              <a:t>level</a:t>
            </a:r>
            <a:endParaRPr lang="bg-BG" altLang="bg-BG" noProof="0" dirty="0" smtClean="0"/>
          </a:p>
          <a:p>
            <a:pPr lvl="2"/>
            <a:r>
              <a:rPr lang="bg-BG" altLang="bg-BG" noProof="0" dirty="0" err="1" smtClean="0"/>
              <a:t>Third</a:t>
            </a:r>
            <a:r>
              <a:rPr lang="bg-BG" altLang="bg-BG" noProof="0" dirty="0" smtClean="0"/>
              <a:t> </a:t>
            </a:r>
            <a:r>
              <a:rPr lang="bg-BG" altLang="bg-BG" noProof="0" dirty="0" err="1" smtClean="0"/>
              <a:t>level</a:t>
            </a:r>
            <a:endParaRPr lang="bg-BG" altLang="bg-BG" noProof="0" dirty="0" smtClean="0"/>
          </a:p>
          <a:p>
            <a:pPr lvl="3"/>
            <a:r>
              <a:rPr lang="bg-BG" altLang="bg-BG" noProof="0" dirty="0" err="1" smtClean="0"/>
              <a:t>Fourth</a:t>
            </a:r>
            <a:r>
              <a:rPr lang="bg-BG" altLang="bg-BG" noProof="0" dirty="0" smtClean="0"/>
              <a:t> </a:t>
            </a:r>
            <a:r>
              <a:rPr lang="bg-BG" altLang="bg-BG" noProof="0" dirty="0" err="1" smtClean="0"/>
              <a:t>level</a:t>
            </a:r>
            <a:endParaRPr lang="bg-BG" altLang="bg-BG" noProof="0" dirty="0" smtClean="0"/>
          </a:p>
          <a:p>
            <a:pPr lvl="4"/>
            <a:r>
              <a:rPr lang="bg-BG" altLang="bg-BG" noProof="0" dirty="0" err="1" smtClean="0"/>
              <a:t>Fifth</a:t>
            </a:r>
            <a:r>
              <a:rPr lang="bg-BG" altLang="bg-BG" noProof="0" dirty="0" smtClean="0"/>
              <a:t> </a:t>
            </a:r>
            <a:r>
              <a:rPr lang="bg-BG" altLang="bg-BG" noProof="0" dirty="0" err="1" smtClean="0"/>
              <a:t>level</a:t>
            </a:r>
            <a:endParaRPr lang="bg-BG" altLang="bg-BG" noProof="0" dirty="0" smtClean="0"/>
          </a:p>
        </p:txBody>
      </p:sp>
      <p:sp>
        <p:nvSpPr>
          <p:cNvPr id="23558" name="Rectangle 6"/>
          <p:cNvSpPr>
            <a:spLocks noGrp="1" noChangeArrowheads="1"/>
          </p:cNvSpPr>
          <p:nvPr>
            <p:ph type="ftr" sz="quarter" idx="4"/>
          </p:nvPr>
        </p:nvSpPr>
        <p:spPr bwMode="auto">
          <a:xfrm>
            <a:off x="2" y="9442156"/>
            <a:ext cx="2950475" cy="497048"/>
          </a:xfrm>
          <a:prstGeom prst="rect">
            <a:avLst/>
          </a:prstGeom>
          <a:noFill/>
          <a:ln>
            <a:noFill/>
          </a:ln>
          <a:effectLst/>
          <a:extLst/>
        </p:spPr>
        <p:txBody>
          <a:bodyPr vert="horz" wrap="square" lIns="92284" tIns="46141" rIns="92284" bIns="46141" numCol="1" anchor="b" anchorCtr="0" compatLnSpc="1">
            <a:prstTxWarp prst="textNoShape">
              <a:avLst/>
            </a:prstTxWarp>
          </a:bodyPr>
          <a:lstStyle>
            <a:lvl1pPr eaLnBrk="0" hangingPunct="0">
              <a:defRPr sz="1200">
                <a:latin typeface="Arial" pitchFamily="34" charset="0"/>
              </a:defRPr>
            </a:lvl1pPr>
          </a:lstStyle>
          <a:p>
            <a:pPr>
              <a:defRPr/>
            </a:pPr>
            <a:endParaRPr lang="bg-BG" altLang="bg-BG" dirty="0"/>
          </a:p>
        </p:txBody>
      </p:sp>
      <p:sp>
        <p:nvSpPr>
          <p:cNvPr id="23559" name="Rectangle 7"/>
          <p:cNvSpPr>
            <a:spLocks noGrp="1" noChangeArrowheads="1"/>
          </p:cNvSpPr>
          <p:nvPr>
            <p:ph type="sldNum" sz="quarter" idx="5"/>
          </p:nvPr>
        </p:nvSpPr>
        <p:spPr bwMode="auto">
          <a:xfrm>
            <a:off x="3856741" y="9442156"/>
            <a:ext cx="2950475" cy="497048"/>
          </a:xfrm>
          <a:prstGeom prst="rect">
            <a:avLst/>
          </a:prstGeom>
          <a:noFill/>
          <a:ln>
            <a:noFill/>
          </a:ln>
          <a:effectLst/>
          <a:extLst/>
        </p:spPr>
        <p:txBody>
          <a:bodyPr vert="horz" wrap="square" lIns="92284" tIns="46141" rIns="92284" bIns="46141" numCol="1" anchor="b" anchorCtr="0" compatLnSpc="1">
            <a:prstTxWarp prst="textNoShape">
              <a:avLst/>
            </a:prstTxWarp>
          </a:bodyPr>
          <a:lstStyle>
            <a:lvl1pPr algn="r" eaLnBrk="0" hangingPunct="0">
              <a:defRPr sz="1200">
                <a:latin typeface="Arial" pitchFamily="34" charset="0"/>
              </a:defRPr>
            </a:lvl1pPr>
          </a:lstStyle>
          <a:p>
            <a:pPr>
              <a:defRPr/>
            </a:pPr>
            <a:fld id="{B8B51790-4B64-43BC-A42F-F2D435E4CFF0}" type="slidenum">
              <a:rPr lang="bg-BG" altLang="bg-BG"/>
              <a:pPr>
                <a:defRPr/>
              </a:pPr>
              <a:t>‹#›</a:t>
            </a:fld>
            <a:endParaRPr lang="bg-BG" altLang="bg-BG" dirty="0"/>
          </a:p>
        </p:txBody>
      </p:sp>
    </p:spTree>
    <p:extLst>
      <p:ext uri="{BB962C8B-B14F-4D97-AF65-F5344CB8AC3E}">
        <p14:creationId xmlns:p14="http://schemas.microsoft.com/office/powerpoint/2010/main" val="2421905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7575" y="579438"/>
            <a:ext cx="4973638" cy="3729037"/>
          </a:xfrm>
          <a:ln/>
        </p:spPr>
      </p:sp>
      <p:sp>
        <p:nvSpPr>
          <p:cNvPr id="11267" name="Notes Placeholder 2"/>
          <p:cNvSpPr>
            <a:spLocks noGrp="1"/>
          </p:cNvSpPr>
          <p:nvPr>
            <p:ph type="body" idx="1"/>
          </p:nvPr>
        </p:nvSpPr>
        <p:spPr>
          <a:noFill/>
        </p:spPr>
        <p:txBody>
          <a:bodyPr/>
          <a:lstStyle/>
          <a:p>
            <a:endParaRPr lang="bg-BG" dirty="0" smtClean="0"/>
          </a:p>
        </p:txBody>
      </p:sp>
      <p:sp>
        <p:nvSpPr>
          <p:cNvPr id="11268" name="Slide Number Placeholder 3"/>
          <p:cNvSpPr>
            <a:spLocks noGrp="1"/>
          </p:cNvSpPr>
          <p:nvPr>
            <p:ph type="sldNum" sz="quarter" idx="5"/>
          </p:nvPr>
        </p:nvSpPr>
        <p:spPr>
          <a:noFill/>
          <a:ln>
            <a:miter lim="800000"/>
            <a:headEnd/>
            <a:tailEnd/>
          </a:ln>
        </p:spPr>
        <p:txBody>
          <a:bodyPr/>
          <a:lstStyle/>
          <a:p>
            <a:fld id="{866F377B-8217-49EA-8278-1956839DBCC6}" type="slidenum">
              <a:rPr lang="bg-BG" altLang="bg-BG" smtClean="0"/>
              <a:pPr/>
              <a:t>1</a:t>
            </a:fld>
            <a:endParaRPr lang="bg-BG" altLang="bg-B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563" y="4682522"/>
            <a:ext cx="6562164" cy="4894981"/>
          </a:xfrm>
        </p:spPr>
        <p:txBody>
          <a:bodyPr/>
          <a:lstStyle/>
          <a:p>
            <a:r>
              <a:rPr lang="bg-BG" b="1" dirty="0">
                <a:latin typeface="Times New Roman" panose="02020603050405020304" pitchFamily="18" charset="0"/>
                <a:cs typeface="Times New Roman" panose="02020603050405020304" pitchFamily="18" charset="0"/>
              </a:rPr>
              <a:t>През далечната 1990 г., </a:t>
            </a:r>
            <a:r>
              <a:rPr lang="bg-BG" dirty="0">
                <a:latin typeface="Times New Roman" panose="02020603050405020304" pitchFamily="18" charset="0"/>
                <a:cs typeface="Times New Roman" panose="02020603050405020304" pitchFamily="18" charset="0"/>
              </a:rPr>
              <a:t>когато националните пазари за електричество и газ са все още силно монополизирани, Европейският съюз (ЕС) и Държавите членки (ДЧ) решават постепенно да либерализират тези пазари, като </a:t>
            </a:r>
            <a:r>
              <a:rPr lang="bg-BG" b="1" dirty="0">
                <a:latin typeface="Times New Roman" panose="02020603050405020304" pitchFamily="18" charset="0"/>
                <a:cs typeface="Times New Roman" panose="02020603050405020304" pitchFamily="18" charset="0"/>
              </a:rPr>
              <a:t>поетапно ги </a:t>
            </a:r>
            <a:r>
              <a:rPr lang="bg-BG" b="1" dirty="0" smtClean="0">
                <a:latin typeface="Times New Roman" panose="02020603050405020304" pitchFamily="18" charset="0"/>
                <a:cs typeface="Times New Roman" panose="02020603050405020304" pitchFamily="18" charset="0"/>
              </a:rPr>
              <a:t>отворят </a:t>
            </a:r>
            <a:r>
              <a:rPr lang="bg-BG" b="1" dirty="0">
                <a:latin typeface="Times New Roman" panose="02020603050405020304" pitchFamily="18" charset="0"/>
                <a:cs typeface="Times New Roman" panose="02020603050405020304" pitchFamily="18" charset="0"/>
              </a:rPr>
              <a:t>за конкуренция</a:t>
            </a:r>
            <a:r>
              <a:rPr lang="bg-BG" dirty="0">
                <a:latin typeface="Times New Roman" panose="02020603050405020304" pitchFamily="18" charset="0"/>
                <a:cs typeface="Times New Roman" panose="02020603050405020304" pitchFamily="18" charset="0"/>
              </a:rPr>
              <a:t>.</a:t>
            </a:r>
            <a:br>
              <a:rPr lang="bg-BG"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 цел </a:t>
            </a:r>
            <a:r>
              <a:rPr lang="ru-RU" dirty="0" err="1">
                <a:latin typeface="Times New Roman" panose="02020603050405020304" pitchFamily="18" charset="0"/>
                <a:cs typeface="Times New Roman" panose="02020603050405020304" pitchFamily="18" charset="0"/>
              </a:rPr>
              <a:t>хармонизиране</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либерализиране</a:t>
            </a:r>
            <a:r>
              <a:rPr lang="ru-RU" dirty="0">
                <a:latin typeface="Times New Roman" panose="02020603050405020304" pitchFamily="18" charset="0"/>
                <a:cs typeface="Times New Roman" panose="02020603050405020304" pitchFamily="18" charset="0"/>
              </a:rPr>
              <a:t> на вътрешния </a:t>
            </a:r>
            <a:r>
              <a:rPr lang="ru-RU" dirty="0" err="1">
                <a:latin typeface="Times New Roman" panose="02020603050405020304" pitchFamily="18" charset="0"/>
                <a:cs typeface="Times New Roman" panose="02020603050405020304" pitchFamily="18" charset="0"/>
              </a:rPr>
              <a:t>енергиен</a:t>
            </a:r>
            <a:r>
              <a:rPr lang="ru-RU" dirty="0">
                <a:latin typeface="Times New Roman" panose="02020603050405020304" pitchFamily="18" charset="0"/>
                <a:cs typeface="Times New Roman" panose="02020603050405020304" pitchFamily="18" charset="0"/>
              </a:rPr>
              <a:t> пазар на ЕС в периода</a:t>
            </a:r>
          </a:p>
          <a:p>
            <a:r>
              <a:rPr lang="ru-RU" dirty="0">
                <a:latin typeface="Times New Roman" panose="02020603050405020304" pitchFamily="18" charset="0"/>
                <a:cs typeface="Times New Roman" panose="02020603050405020304" pitchFamily="18" charset="0"/>
              </a:rPr>
              <a:t>от 1996 г. до 2009 г. </a:t>
            </a:r>
            <a:r>
              <a:rPr lang="ru-RU" dirty="0" err="1">
                <a:latin typeface="Times New Roman" panose="02020603050405020304" pitchFamily="18" charset="0"/>
                <a:cs typeface="Times New Roman" panose="02020603050405020304" pitchFamily="18" charset="0"/>
              </a:rPr>
              <a:t>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приети</a:t>
            </a:r>
            <a:r>
              <a:rPr lang="ru-RU" dirty="0">
                <a:latin typeface="Times New Roman" panose="02020603050405020304" pitchFamily="18" charset="0"/>
                <a:cs typeface="Times New Roman" panose="02020603050405020304" pitchFamily="18" charset="0"/>
              </a:rPr>
              <a:t> три </a:t>
            </a:r>
            <a:r>
              <a:rPr lang="ru-RU" dirty="0" err="1">
                <a:latin typeface="Times New Roman" panose="02020603050405020304" pitchFamily="18" charset="0"/>
                <a:cs typeface="Times New Roman" panose="02020603050405020304" pitchFamily="18" charset="0"/>
              </a:rPr>
              <a:t>поредни</a:t>
            </a:r>
            <a:r>
              <a:rPr lang="ru-RU" dirty="0">
                <a:latin typeface="Times New Roman" panose="02020603050405020304" pitchFamily="18" charset="0"/>
                <a:cs typeface="Times New Roman" panose="02020603050405020304" pitchFamily="18" charset="0"/>
              </a:rPr>
              <a:t> пакета от </a:t>
            </a:r>
            <a:r>
              <a:rPr lang="ru-RU" dirty="0" err="1">
                <a:latin typeface="Times New Roman" panose="02020603050405020304" pitchFamily="18" charset="0"/>
                <a:cs typeface="Times New Roman" panose="02020603050405020304" pitchFamily="18" charset="0"/>
              </a:rPr>
              <a:t>законодателни</a:t>
            </a:r>
            <a:r>
              <a:rPr lang="ru-RU" dirty="0">
                <a:latin typeface="Times New Roman" panose="02020603050405020304" pitchFamily="18" charset="0"/>
                <a:cs typeface="Times New Roman" panose="02020603050405020304" pitchFamily="18" charset="0"/>
              </a:rPr>
              <a:t> мерки: </a:t>
            </a:r>
            <a:r>
              <a:rPr lang="bg-BG" b="1" dirty="0" smtClean="0">
                <a:latin typeface="Times New Roman" panose="02020603050405020304" pitchFamily="18" charset="0"/>
                <a:cs typeface="Times New Roman" panose="02020603050405020304" pitchFamily="18" charset="0"/>
              </a:rPr>
              <a:t>Първият </a:t>
            </a:r>
            <a:r>
              <a:rPr lang="bg-BG" b="1" dirty="0">
                <a:latin typeface="Times New Roman" panose="02020603050405020304" pitchFamily="18" charset="0"/>
                <a:cs typeface="Times New Roman" panose="02020603050405020304" pitchFamily="18" charset="0"/>
              </a:rPr>
              <a:t>пакет от директиви за либерализация на пазара за ел. енергия през 1996 </a:t>
            </a:r>
            <a:r>
              <a:rPr lang="bg-BG" dirty="0">
                <a:latin typeface="Times New Roman" panose="02020603050405020304" pitchFamily="18" charset="0"/>
                <a:cs typeface="Times New Roman" panose="02020603050405020304" pitchFamily="18" charset="0"/>
              </a:rPr>
              <a:t>г. и за газта </a:t>
            </a:r>
            <a:r>
              <a:rPr lang="bg-BG" b="1" dirty="0">
                <a:latin typeface="Times New Roman" panose="02020603050405020304" pitchFamily="18" charset="0"/>
                <a:cs typeface="Times New Roman" panose="02020603050405020304" pitchFamily="18" charset="0"/>
              </a:rPr>
              <a:t>през 1998 </a:t>
            </a:r>
            <a:r>
              <a:rPr lang="bg-BG" dirty="0">
                <a:latin typeface="Times New Roman" panose="02020603050405020304" pitchFamily="18" charset="0"/>
                <a:cs typeface="Times New Roman" panose="02020603050405020304" pitchFamily="18" charset="0"/>
              </a:rPr>
              <a:t>г.. Съответно ДЧ са задължени да транспонират Пакетът от директиви в националните си законодателства до 1998 г. за ел.енергия и до 2000 г. за газ. </a:t>
            </a:r>
            <a:endParaRPr lang="en-US" dirty="0" smtClean="0">
              <a:latin typeface="Times New Roman" panose="02020603050405020304" pitchFamily="18" charset="0"/>
              <a:cs typeface="Times New Roman" panose="02020603050405020304" pitchFamily="18" charset="0"/>
            </a:endParaRPr>
          </a:p>
          <a:p>
            <a:r>
              <a:rPr lang="bg-BG" b="1" dirty="0" smtClean="0">
                <a:latin typeface="Times New Roman" panose="02020603050405020304" pitchFamily="18" charset="0"/>
                <a:cs typeface="Times New Roman" panose="02020603050405020304" pitchFamily="18" charset="0"/>
              </a:rPr>
              <a:t>Вторият </a:t>
            </a:r>
            <a:r>
              <a:rPr lang="bg-BG" b="1" dirty="0">
                <a:latin typeface="Times New Roman" panose="02020603050405020304" pitchFamily="18" charset="0"/>
                <a:cs typeface="Times New Roman" panose="02020603050405020304" pitchFamily="18" charset="0"/>
              </a:rPr>
              <a:t>пакет от директиви за либерализация на пазара е приет през 2003 г</a:t>
            </a:r>
            <a:r>
              <a:rPr lang="bg-BG" dirty="0">
                <a:latin typeface="Times New Roman" panose="02020603050405020304" pitchFamily="18" charset="0"/>
                <a:cs typeface="Times New Roman" panose="02020603050405020304" pitchFamily="18" charset="0"/>
              </a:rPr>
              <a:t>., и срокът за транспониране в националните законодателство е до 2004 г. а за определени клаузи до 2007 г</a:t>
            </a:r>
            <a:r>
              <a:rPr lang="bg-BG" dirty="0" smtClean="0">
                <a:latin typeface="Times New Roman" panose="02020603050405020304" pitchFamily="18" charset="0"/>
                <a:cs typeface="Times New Roman" panose="02020603050405020304" pitchFamily="18" charset="0"/>
              </a:rPr>
              <a:t>. той въвежда правото на потребителите да сменят доставчика.</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b="1" dirty="0">
                <a:latin typeface="Times New Roman" panose="02020603050405020304" pitchFamily="18" charset="0"/>
                <a:cs typeface="Times New Roman" panose="02020603050405020304" pitchFamily="18" charset="0"/>
              </a:rPr>
              <a:t>През месец юли 2009 г., </a:t>
            </a:r>
            <a:r>
              <a:rPr lang="bg-BG" b="1" dirty="0" smtClean="0">
                <a:latin typeface="Times New Roman" panose="02020603050405020304" pitchFamily="18" charset="0"/>
                <a:cs typeface="Times New Roman" panose="02020603050405020304" pitchFamily="18" charset="0"/>
              </a:rPr>
              <a:t>е приет Третия </a:t>
            </a:r>
            <a:r>
              <a:rPr lang="bg-BG" b="1" dirty="0">
                <a:latin typeface="Times New Roman" panose="02020603050405020304" pitchFamily="18" charset="0"/>
                <a:cs typeface="Times New Roman" panose="02020603050405020304" pitchFamily="18" charset="0"/>
              </a:rPr>
              <a:t>енергиен пакет</a:t>
            </a:r>
            <a:r>
              <a:rPr lang="bg-BG" dirty="0">
                <a:latin typeface="Times New Roman" panose="02020603050405020304" pitchFamily="18" charset="0"/>
                <a:cs typeface="Times New Roman" panose="02020603050405020304" pitchFamily="18" charset="0"/>
              </a:rPr>
              <a:t>, с който се цели засилване на конкуренцията на пазара на ел. енергия и </a:t>
            </a:r>
            <a:r>
              <a:rPr lang="bg-BG" dirty="0" smtClean="0">
                <a:latin typeface="Times New Roman" panose="02020603050405020304" pitchFamily="18" charset="0"/>
                <a:cs typeface="Times New Roman" panose="02020603050405020304" pitchFamily="18" charset="0"/>
              </a:rPr>
              <a:t>газ</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a:t>
            </a:r>
            <a:r>
              <a:rPr lang="bg-BG" b="1" dirty="0">
                <a:latin typeface="Times New Roman" panose="02020603050405020304" pitchFamily="18" charset="0"/>
                <a:cs typeface="Times New Roman" panose="02020603050405020304" pitchFamily="18" charset="0"/>
              </a:rPr>
              <a:t>Ясно да разграничи частта от индустрията, която може да се отвори за конкуренция</a:t>
            </a:r>
            <a:r>
              <a:rPr lang="bg-BG" dirty="0">
                <a:latin typeface="Times New Roman" panose="02020603050405020304" pitchFamily="18" charset="0"/>
                <a:cs typeface="Times New Roman" panose="02020603050405020304" pitchFamily="18" charset="0"/>
              </a:rPr>
              <a:t>(</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 доставките за клиентите) от частта, за която е трудно въвеждане на конкуренция (</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 управление на мрежите</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Да задължи операторите от индустрията, която работи в отсъствие на конкуренция (</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:мрежите и други инфраструктури) </a:t>
            </a:r>
            <a:r>
              <a:rPr lang="bg-BG" b="1" dirty="0">
                <a:latin typeface="Times New Roman" panose="02020603050405020304" pitchFamily="18" charset="0"/>
                <a:cs typeface="Times New Roman" panose="02020603050405020304" pitchFamily="18" charset="0"/>
              </a:rPr>
              <a:t>да дават на трети страни достъп до инфраструктурата</a:t>
            </a:r>
            <a:r>
              <a:rPr lang="bg-BG" b="1" dirty="0" smtClean="0">
                <a:latin typeface="Times New Roman" panose="02020603050405020304" pitchFamily="18" charset="0"/>
                <a:cs typeface="Times New Roman" panose="02020603050405020304" pitchFamily="18" charset="0"/>
              </a:rPr>
              <a:t>;</a:t>
            </a:r>
            <a:r>
              <a:rPr lang="bg-BG" b="1" dirty="0">
                <a:latin typeface="Times New Roman" panose="02020603050405020304" pitchFamily="18" charset="0"/>
                <a:cs typeface="Times New Roman" panose="02020603050405020304" pitchFamily="18" charset="0"/>
              </a:rPr>
              <a:t/>
            </a:r>
            <a:br>
              <a:rPr lang="bg-BG" b="1"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a:t>
            </a:r>
            <a:r>
              <a:rPr lang="bg-BG" b="1" dirty="0">
                <a:latin typeface="Times New Roman" panose="02020603050405020304" pitchFamily="18" charset="0"/>
                <a:cs typeface="Times New Roman" panose="02020603050405020304" pitchFamily="18" charset="0"/>
              </a:rPr>
              <a:t>Да освободи пазара на доставките от бариери за нав</a:t>
            </a:r>
            <a:r>
              <a:rPr lang="bg-BG" dirty="0">
                <a:latin typeface="Times New Roman" panose="02020603050405020304" pitchFamily="18" charset="0"/>
                <a:cs typeface="Times New Roman" panose="02020603050405020304" pitchFamily="18" charset="0"/>
              </a:rPr>
              <a:t>лизане (</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:премахване на бариерите, възпрепятстващи алтернативни доставчици да произвеждат или внасят енергийни продукти</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Постепенно да премахне на всякакви </a:t>
            </a:r>
            <a:r>
              <a:rPr lang="bg-BG" b="1" dirty="0">
                <a:latin typeface="Times New Roman" panose="02020603050405020304" pitchFamily="18" charset="0"/>
                <a:cs typeface="Times New Roman" panose="02020603050405020304" pitchFamily="18" charset="0"/>
              </a:rPr>
              <a:t>ограничения спрямо потребителите, желаещи да сменят доставчиците си</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Да създаде </a:t>
            </a:r>
            <a:r>
              <a:rPr lang="bg-BG" b="1" dirty="0">
                <a:latin typeface="Times New Roman" panose="02020603050405020304" pitchFamily="18" charset="0"/>
                <a:cs typeface="Times New Roman" panose="02020603050405020304" pitchFamily="18" charset="0"/>
              </a:rPr>
              <a:t>независими регулатори</a:t>
            </a:r>
            <a:r>
              <a:rPr lang="bg-BG" dirty="0">
                <a:latin typeface="Times New Roman" panose="02020603050405020304" pitchFamily="18" charset="0"/>
                <a:cs typeface="Times New Roman" panose="02020603050405020304" pitchFamily="18" charset="0"/>
              </a:rPr>
              <a:t>, които да контролират сектора</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b="1" dirty="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4</a:t>
            </a:fld>
            <a:endParaRPr lang="bg-BG" altLang="bg-BG" dirty="0"/>
          </a:p>
        </p:txBody>
      </p:sp>
    </p:spTree>
    <p:extLst>
      <p:ext uri="{BB962C8B-B14F-4D97-AF65-F5344CB8AC3E}">
        <p14:creationId xmlns:p14="http://schemas.microsoft.com/office/powerpoint/2010/main" val="23031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7</a:t>
            </a:fld>
            <a:endParaRPr lang="bg-BG" altLang="bg-BG" dirty="0"/>
          </a:p>
        </p:txBody>
      </p:sp>
    </p:spTree>
    <p:extLst>
      <p:ext uri="{BB962C8B-B14F-4D97-AF65-F5344CB8AC3E}">
        <p14:creationId xmlns:p14="http://schemas.microsoft.com/office/powerpoint/2010/main" val="183397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8</a:t>
            </a:fld>
            <a:endParaRPr lang="bg-BG" altLang="bg-BG" dirty="0"/>
          </a:p>
        </p:txBody>
      </p:sp>
    </p:spTree>
    <p:extLst>
      <p:ext uri="{BB962C8B-B14F-4D97-AF65-F5344CB8AC3E}">
        <p14:creationId xmlns:p14="http://schemas.microsoft.com/office/powerpoint/2010/main" val="333626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9</a:t>
            </a:fld>
            <a:endParaRPr lang="bg-BG" altLang="bg-BG" dirty="0"/>
          </a:p>
        </p:txBody>
      </p:sp>
    </p:spTree>
    <p:extLst>
      <p:ext uri="{BB962C8B-B14F-4D97-AF65-F5344CB8AC3E}">
        <p14:creationId xmlns:p14="http://schemas.microsoft.com/office/powerpoint/2010/main" val="125760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8647" y="4721941"/>
            <a:ext cx="6430141" cy="5218985"/>
          </a:xfrm>
        </p:spPr>
        <p:txBody>
          <a:bodyPr/>
          <a:lstStyle/>
          <a:p>
            <a:pPr algn="just"/>
            <a:r>
              <a:rPr lang="bg-BG" dirty="0" smtClean="0">
                <a:latin typeface="Times New Roman" panose="02020603050405020304" pitchFamily="18" charset="0"/>
                <a:cs typeface="Times New Roman" panose="02020603050405020304" pitchFamily="18" charset="0"/>
              </a:rPr>
              <a:t>В </a:t>
            </a:r>
            <a:r>
              <a:rPr lang="bg-BG" dirty="0">
                <a:latin typeface="Times New Roman" panose="02020603050405020304" pitchFamily="18" charset="0"/>
                <a:cs typeface="Times New Roman" panose="02020603050405020304" pitchFamily="18" charset="0"/>
              </a:rPr>
              <a:t>световен мащаб се забелязва рекорден спад на разходите свързани с проекти ново поколение за </a:t>
            </a:r>
            <a:r>
              <a:rPr lang="bg-BG" dirty="0" err="1">
                <a:latin typeface="Times New Roman" panose="02020603050405020304" pitchFamily="18" charset="0"/>
                <a:cs typeface="Times New Roman" panose="02020603050405020304" pitchFamily="18" charset="0"/>
              </a:rPr>
              <a:t>възобновяема</a:t>
            </a:r>
            <a:r>
              <a:rPr lang="bg-BG" dirty="0">
                <a:latin typeface="Times New Roman" panose="02020603050405020304" pitchFamily="18" charset="0"/>
                <a:cs typeface="Times New Roman" panose="02020603050405020304" pitchFamily="18" charset="0"/>
              </a:rPr>
              <a:t> енергия. В действителност разходите за слънчевите  PV централи и тези с вятърна енергия бележат спад от 90 процента от 2009 г. до момента. </a:t>
            </a:r>
            <a:r>
              <a:rPr lang="bg-BG" b="1" dirty="0">
                <a:latin typeface="Times New Roman" panose="02020603050405020304" pitchFamily="18" charset="0"/>
                <a:cs typeface="Times New Roman" panose="02020603050405020304" pitchFamily="18" charset="0"/>
              </a:rPr>
              <a:t>Това е довело до спад на реалните цени с 50 % между 2009 и 2016. </a:t>
            </a:r>
            <a:r>
              <a:rPr lang="bg-BG" dirty="0">
                <a:latin typeface="Times New Roman" panose="02020603050405020304" pitchFamily="18" charset="0"/>
                <a:cs typeface="Times New Roman" panose="02020603050405020304" pitchFamily="18" charset="0"/>
              </a:rPr>
              <a:t>Това е в рядък контраст с отрицателните тенденции при ядрените проекти за постепенно увеличаване на разходите за изграждане на нови ядрени централи през последните </a:t>
            </a:r>
            <a:r>
              <a:rPr lang="bg-BG" dirty="0" smtClean="0">
                <a:latin typeface="Times New Roman" panose="02020603050405020304" pitchFamily="18" charset="0"/>
                <a:cs typeface="Times New Roman" panose="02020603050405020304" pitchFamily="18" charset="0"/>
              </a:rPr>
              <a:t>десетилетия.Така </a:t>
            </a:r>
            <a:r>
              <a:rPr lang="bg-BG" dirty="0">
                <a:latin typeface="Times New Roman" panose="02020603050405020304" pitchFamily="18" charset="0"/>
                <a:cs typeface="Times New Roman" panose="02020603050405020304" pitchFamily="18" charset="0"/>
              </a:rPr>
              <a:t>възобновяемите енергийни източници стават  не само все по-конкурентна в сравнение с новите атомни електроцентрали, но също така стават сериозен конкурент на въглищните централи и електроцентралите на газ в много страни.  </a:t>
            </a:r>
            <a:r>
              <a:rPr lang="bg-BG" dirty="0" smtClean="0">
                <a:latin typeface="Times New Roman" panose="02020603050405020304" pitchFamily="18" charset="0"/>
                <a:cs typeface="Times New Roman" panose="02020603050405020304" pitchFamily="18" charset="0"/>
              </a:rPr>
              <a:t>Бързото  </a:t>
            </a:r>
            <a:r>
              <a:rPr lang="bg-BG" dirty="0">
                <a:latin typeface="Times New Roman" panose="02020603050405020304" pitchFamily="18" charset="0"/>
                <a:cs typeface="Times New Roman" panose="02020603050405020304" pitchFamily="18" charset="0"/>
              </a:rPr>
              <a:t>намаляване на разходите за новите поколения основни </a:t>
            </a:r>
            <a:r>
              <a:rPr lang="bg-BG" dirty="0" err="1">
                <a:latin typeface="Times New Roman" panose="02020603050405020304" pitchFamily="18" charset="0"/>
                <a:cs typeface="Times New Roman" panose="02020603050405020304" pitchFamily="18" charset="0"/>
              </a:rPr>
              <a:t>възобновяеми</a:t>
            </a:r>
            <a:r>
              <a:rPr lang="bg-BG" dirty="0">
                <a:latin typeface="Times New Roman" panose="02020603050405020304" pitchFamily="18" charset="0"/>
                <a:cs typeface="Times New Roman" panose="02020603050405020304" pitchFamily="18" charset="0"/>
              </a:rPr>
              <a:t> технологии могат да бъдат илюстрирани чрез примери за проекти по целия свят. </a:t>
            </a:r>
            <a:r>
              <a:rPr lang="bg-BG" dirty="0" smtClean="0">
                <a:latin typeface="Times New Roman" panose="02020603050405020304" pitchFamily="18" charset="0"/>
                <a:cs typeface="Times New Roman" panose="02020603050405020304" pitchFamily="18" charset="0"/>
              </a:rPr>
              <a:t>Според </a:t>
            </a:r>
            <a:r>
              <a:rPr lang="bg-BG" dirty="0">
                <a:latin typeface="Times New Roman" panose="02020603050405020304" pitchFamily="18" charset="0"/>
                <a:cs typeface="Times New Roman" panose="02020603050405020304" pitchFamily="18" charset="0"/>
              </a:rPr>
              <a:t>проведени търгове за изграждане на </a:t>
            </a:r>
            <a:r>
              <a:rPr lang="bg-BG" dirty="0" err="1">
                <a:latin typeface="Times New Roman" panose="02020603050405020304" pitchFamily="18" charset="0"/>
                <a:cs typeface="Times New Roman" panose="02020603050405020304" pitchFamily="18" charset="0"/>
              </a:rPr>
              <a:t>възобновяеми</a:t>
            </a:r>
            <a:r>
              <a:rPr lang="bg-BG" dirty="0">
                <a:latin typeface="Times New Roman" panose="02020603050405020304" pitchFamily="18" charset="0"/>
                <a:cs typeface="Times New Roman" panose="02020603050405020304" pitchFamily="18" charset="0"/>
              </a:rPr>
              <a:t> енергийни </a:t>
            </a:r>
            <a:r>
              <a:rPr lang="bg-BG" dirty="0" err="1">
                <a:latin typeface="Times New Roman" panose="02020603050405020304" pitchFamily="18" charset="0"/>
                <a:cs typeface="Times New Roman" panose="02020603050405020304" pitchFamily="18" charset="0"/>
              </a:rPr>
              <a:t>тцентрали</a:t>
            </a:r>
            <a:r>
              <a:rPr lang="bg-BG" dirty="0">
                <a:latin typeface="Times New Roman" panose="02020603050405020304" pitchFamily="18" charset="0"/>
                <a:cs typeface="Times New Roman" panose="02020603050405020304" pitchFamily="18" charset="0"/>
              </a:rPr>
              <a:t> се забелязват следните тенденции:(анализ публикувани от Международната агенция за </a:t>
            </a:r>
            <a:r>
              <a:rPr lang="bg-BG" dirty="0" err="1">
                <a:latin typeface="Times New Roman" panose="02020603050405020304" pitchFamily="18" charset="0"/>
                <a:cs typeface="Times New Roman" panose="02020603050405020304" pitchFamily="18" charset="0"/>
              </a:rPr>
              <a:t>възобновяема</a:t>
            </a:r>
            <a:r>
              <a:rPr lang="bg-BG" dirty="0">
                <a:latin typeface="Times New Roman" panose="02020603050405020304" pitchFamily="18" charset="0"/>
                <a:cs typeface="Times New Roman" panose="02020603050405020304" pitchFamily="18" charset="0"/>
              </a:rPr>
              <a:t> енергия (IRENA) през 2017 г.)</a:t>
            </a:r>
          </a:p>
          <a:p>
            <a:pPr algn="just"/>
            <a:r>
              <a:rPr lang="bg-BG" dirty="0">
                <a:latin typeface="Times New Roman" panose="02020603050405020304" pitchFamily="18" charset="0"/>
                <a:cs typeface="Times New Roman" panose="02020603050405020304" pitchFamily="18" charset="0"/>
              </a:rPr>
              <a:t>Средните цени, формирани при търговете са намалели значително от 2010 г.: с </a:t>
            </a:r>
            <a:r>
              <a:rPr lang="bg-BG" b="1" dirty="0">
                <a:latin typeface="Times New Roman" panose="02020603050405020304" pitchFamily="18" charset="0"/>
                <a:cs typeface="Times New Roman" panose="02020603050405020304" pitchFamily="18" charset="0"/>
              </a:rPr>
              <a:t>коефициент от 5 за</a:t>
            </a:r>
            <a:r>
              <a:rPr lang="bg-BG" dirty="0">
                <a:latin typeface="Times New Roman" panose="02020603050405020304" pitchFamily="18" charset="0"/>
                <a:cs typeface="Times New Roman" panose="02020603050405020304" pitchFamily="18" charset="0"/>
              </a:rPr>
              <a:t> слънчеви </a:t>
            </a:r>
            <a:r>
              <a:rPr lang="bg-BG" dirty="0" err="1">
                <a:latin typeface="Times New Roman" panose="02020603050405020304" pitchFamily="18" charset="0"/>
                <a:cs typeface="Times New Roman" panose="02020603050405020304" pitchFamily="18" charset="0"/>
              </a:rPr>
              <a:t>фотоволтаични</a:t>
            </a:r>
            <a:r>
              <a:rPr lang="bg-BG" dirty="0">
                <a:latin typeface="Times New Roman" panose="02020603050405020304" pitchFamily="18" charset="0"/>
                <a:cs typeface="Times New Roman" panose="02020603050405020304" pitchFamily="18" charset="0"/>
              </a:rPr>
              <a:t> централи  (от $250/</a:t>
            </a:r>
            <a:r>
              <a:rPr lang="bg-BG" dirty="0" err="1">
                <a:latin typeface="Times New Roman" panose="02020603050405020304" pitchFamily="18" charset="0"/>
                <a:cs typeface="Times New Roman" panose="02020603050405020304" pitchFamily="18" charset="0"/>
              </a:rPr>
              <a:t>MWh</a:t>
            </a:r>
            <a:r>
              <a:rPr lang="bg-BG" dirty="0">
                <a:latin typeface="Times New Roman" panose="02020603050405020304" pitchFamily="18" charset="0"/>
                <a:cs typeface="Times New Roman" panose="02020603050405020304" pitchFamily="18" charset="0"/>
              </a:rPr>
              <a:t> през 2010 г. US$ </a:t>
            </a:r>
            <a:r>
              <a:rPr lang="bg-BG" b="1" dirty="0">
                <a:latin typeface="Times New Roman" panose="02020603050405020304" pitchFamily="18" charset="0"/>
                <a:cs typeface="Times New Roman" panose="02020603050405020304" pitchFamily="18" charset="0"/>
              </a:rPr>
              <a:t>50/</a:t>
            </a:r>
            <a:r>
              <a:rPr lang="bg-BG" b="1" dirty="0" err="1">
                <a:latin typeface="Times New Roman" panose="02020603050405020304" pitchFamily="18" charset="0"/>
                <a:cs typeface="Times New Roman" panose="02020603050405020304" pitchFamily="18" charset="0"/>
              </a:rPr>
              <a:t>MWh</a:t>
            </a:r>
            <a:r>
              <a:rPr lang="bg-BG" b="1" dirty="0">
                <a:latin typeface="Times New Roman" panose="02020603050405020304" pitchFamily="18" charset="0"/>
                <a:cs typeface="Times New Roman" panose="02020603050405020304" pitchFamily="18" charset="0"/>
              </a:rPr>
              <a:t> през 2016 </a:t>
            </a:r>
            <a:r>
              <a:rPr lang="bg-BG" dirty="0">
                <a:latin typeface="Times New Roman" panose="02020603050405020304" pitchFamily="18" charset="0"/>
                <a:cs typeface="Times New Roman" panose="02020603050405020304" pitchFamily="18" charset="0"/>
              </a:rPr>
              <a:t>г.) и с коефициент 2 за вятърна енергия </a:t>
            </a:r>
            <a:r>
              <a:rPr lang="bg-BG" dirty="0" err="1">
                <a:latin typeface="Times New Roman" panose="02020603050405020304" pitchFamily="18" charset="0"/>
                <a:cs typeface="Times New Roman" panose="02020603050405020304" pitchFamily="18" charset="0"/>
              </a:rPr>
              <a:t>оншор</a:t>
            </a:r>
            <a:r>
              <a:rPr lang="bg-BG" dirty="0">
                <a:latin typeface="Times New Roman" panose="02020603050405020304" pitchFamily="18" charset="0"/>
                <a:cs typeface="Times New Roman" panose="02020603050405020304" pitchFamily="18" charset="0"/>
              </a:rPr>
              <a:t> (от $80/</a:t>
            </a:r>
            <a:r>
              <a:rPr lang="bg-BG" dirty="0" err="1">
                <a:latin typeface="Times New Roman" panose="02020603050405020304" pitchFamily="18" charset="0"/>
                <a:cs typeface="Times New Roman" panose="02020603050405020304" pitchFamily="18" charset="0"/>
              </a:rPr>
              <a:t>MWh</a:t>
            </a:r>
            <a:r>
              <a:rPr lang="bg-BG" dirty="0">
                <a:latin typeface="Times New Roman" panose="02020603050405020304" pitchFamily="18" charset="0"/>
                <a:cs typeface="Times New Roman" panose="02020603050405020304" pitchFamily="18" charset="0"/>
              </a:rPr>
              <a:t> през 2010 г. </a:t>
            </a:r>
            <a:r>
              <a:rPr lang="bg-BG" b="1" dirty="0">
                <a:latin typeface="Times New Roman" panose="02020603050405020304" pitchFamily="18" charset="0"/>
                <a:cs typeface="Times New Roman" panose="02020603050405020304" pitchFamily="18" charset="0"/>
              </a:rPr>
              <a:t>до US$ 40/</a:t>
            </a:r>
            <a:r>
              <a:rPr lang="bg-BG" b="1" dirty="0" err="1">
                <a:latin typeface="Times New Roman" panose="02020603050405020304" pitchFamily="18" charset="0"/>
                <a:cs typeface="Times New Roman" panose="02020603050405020304" pitchFamily="18" charset="0"/>
              </a:rPr>
              <a:t>MWh</a:t>
            </a:r>
            <a:r>
              <a:rPr lang="bg-BG" b="1" dirty="0">
                <a:latin typeface="Times New Roman" panose="02020603050405020304" pitchFamily="18" charset="0"/>
                <a:cs typeface="Times New Roman" panose="02020603050405020304" pitchFamily="18" charset="0"/>
              </a:rPr>
              <a:t> през 2016 г.).</a:t>
            </a:r>
            <a:r>
              <a:rPr lang="bg-BG"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just"/>
            <a:r>
              <a:rPr lang="bg-BG" b="1" dirty="0" smtClean="0">
                <a:latin typeface="Times New Roman" panose="02020603050405020304" pitchFamily="18" charset="0"/>
                <a:cs typeface="Times New Roman" panose="02020603050405020304" pitchFamily="18" charset="0"/>
              </a:rPr>
              <a:t>Цената </a:t>
            </a:r>
            <a:r>
              <a:rPr lang="bg-BG" b="1" dirty="0">
                <a:latin typeface="Times New Roman" panose="02020603050405020304" pitchFamily="18" charset="0"/>
                <a:cs typeface="Times New Roman" panose="02020603050405020304" pitchFamily="18" charset="0"/>
              </a:rPr>
              <a:t>за изграждане на соларни паркове в Германия е рекордно </a:t>
            </a:r>
            <a:r>
              <a:rPr lang="bg-BG" b="1" dirty="0" smtClean="0">
                <a:latin typeface="Times New Roman" panose="02020603050405020304" pitchFamily="18" charset="0"/>
                <a:cs typeface="Times New Roman" panose="02020603050405020304" pitchFamily="18" charset="0"/>
              </a:rPr>
              <a:t>ниска</a:t>
            </a:r>
            <a:r>
              <a:rPr lang="en-US" dirty="0">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Средната </a:t>
            </a:r>
            <a:r>
              <a:rPr lang="bg-BG" dirty="0">
                <a:latin typeface="Times New Roman" panose="02020603050405020304" pitchFamily="18" charset="0"/>
                <a:cs typeface="Times New Roman" panose="02020603050405020304" pitchFamily="18" charset="0"/>
              </a:rPr>
              <a:t>цена на инсталиране на нови соларни мощности в Германия е спаднала за пръв път под 5 цента за </a:t>
            </a:r>
            <a:r>
              <a:rPr lang="bg-BG" dirty="0" smtClean="0">
                <a:latin typeface="Times New Roman" panose="02020603050405020304" pitchFamily="18" charset="0"/>
                <a:cs typeface="Times New Roman" panose="02020603050405020304" pitchFamily="18" charset="0"/>
              </a:rPr>
              <a:t>киловатчас. </a:t>
            </a:r>
            <a:r>
              <a:rPr lang="bg-BG" dirty="0">
                <a:latin typeface="Times New Roman" panose="02020603050405020304" pitchFamily="18" charset="0"/>
                <a:cs typeface="Times New Roman" panose="02020603050405020304" pitchFamily="18" charset="0"/>
              </a:rPr>
              <a:t>Цената продължава да върви надолу, след като през 2015 г. започнаха да се провеждат аукциони. Оттогава насам тя се е понижила </a:t>
            </a:r>
            <a:r>
              <a:rPr lang="bg-BG" dirty="0" smtClean="0">
                <a:latin typeface="Times New Roman" panose="02020603050405020304" pitchFamily="18" charset="0"/>
                <a:cs typeface="Times New Roman" panose="02020603050405020304" pitchFamily="18" charset="0"/>
              </a:rPr>
              <a:t>с 46%. </a:t>
            </a:r>
            <a:r>
              <a:rPr lang="bg-BG" dirty="0">
                <a:latin typeface="Times New Roman" panose="02020603050405020304" pitchFamily="18" charset="0"/>
                <a:cs typeface="Times New Roman" panose="02020603050405020304" pitchFamily="18" charset="0"/>
              </a:rPr>
              <a:t>В резултат на тази тенденция фотоволтаичната индустрия ще настоява да бъдат премахнати всички досегашни ограничения върху разширяването на бизнеса й. Темата за развитието на соларната енергия найвероятно ще е и една от основните при преговорите за създаването на новата управленска коалиция в Германия</a:t>
            </a:r>
            <a:r>
              <a:rPr lang="bg-BG" dirty="0" smtClean="0">
                <a:latin typeface="Times New Roman" panose="02020603050405020304" pitchFamily="18" charset="0"/>
                <a:cs typeface="Times New Roman" panose="02020603050405020304" pitchFamily="18" charset="0"/>
              </a:rPr>
              <a:t>. Цената на инсталиране на нови фотоволтаици е достигнала рекордно ниското си ниво при третия рунд на аукциони през 2017 г. Според Федералната агенция за електромрежи средните разходи са паднали до 4.91 цента на киловатчас спрямо 5.66 цента през юни.</a:t>
            </a:r>
          </a:p>
          <a:p>
            <a:pPr algn="just"/>
            <a:endParaRPr lang="bg-B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10</a:t>
            </a:fld>
            <a:endParaRPr lang="bg-BG" altLang="bg-BG" dirty="0"/>
          </a:p>
        </p:txBody>
      </p:sp>
    </p:spTree>
    <p:extLst>
      <p:ext uri="{BB962C8B-B14F-4D97-AF65-F5344CB8AC3E}">
        <p14:creationId xmlns:p14="http://schemas.microsoft.com/office/powerpoint/2010/main" val="18969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917575" y="744538"/>
            <a:ext cx="4973638" cy="3729037"/>
          </a:xfrm>
          <a:ln/>
        </p:spPr>
      </p:sp>
      <p:sp>
        <p:nvSpPr>
          <p:cNvPr id="81922" name="Notes Placeholder 2"/>
          <p:cNvSpPr>
            <a:spLocks noGrp="1"/>
          </p:cNvSpPr>
          <p:nvPr>
            <p:ph type="body" idx="1"/>
          </p:nvPr>
        </p:nvSpPr>
        <p:spPr>
          <a:noFill/>
        </p:spPr>
        <p:txBody>
          <a:bodyPr/>
          <a:lstStyle/>
          <a:p>
            <a:endParaRPr lang="bg-BG" dirty="0" smtClean="0"/>
          </a:p>
        </p:txBody>
      </p:sp>
      <p:sp>
        <p:nvSpPr>
          <p:cNvPr id="81923" name="Slide Number Placeholder 3"/>
          <p:cNvSpPr>
            <a:spLocks noGrp="1"/>
          </p:cNvSpPr>
          <p:nvPr>
            <p:ph type="sldNum" sz="quarter" idx="5"/>
          </p:nvPr>
        </p:nvSpPr>
        <p:spPr>
          <a:noFill/>
          <a:ln>
            <a:miter lim="800000"/>
            <a:headEnd/>
            <a:tailEnd/>
          </a:ln>
        </p:spPr>
        <p:txBody>
          <a:bodyPr/>
          <a:lstStyle/>
          <a:p>
            <a:fld id="{C9000D17-0CBC-4E51-B239-A44ECFBCBBAF}" type="slidenum">
              <a:rPr lang="bg-BG" altLang="bg-BG" smtClean="0"/>
              <a:pPr/>
              <a:t>11</a:t>
            </a:fld>
            <a:endParaRPr lang="bg-BG" altLang="bg-BG" dirty="0" smtClean="0"/>
          </a:p>
        </p:txBody>
      </p:sp>
    </p:spTree>
    <p:extLst>
      <p:ext uri="{BB962C8B-B14F-4D97-AF65-F5344CB8AC3E}">
        <p14:creationId xmlns:p14="http://schemas.microsoft.com/office/powerpoint/2010/main" val="65092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7C36913B-2A8E-4807-8DFF-F6BB9C861191}" type="slidenum">
              <a:rPr lang="bg-BG" altLang="en-US" smtClean="0"/>
              <a:pPr>
                <a:defRPr/>
              </a:pPr>
              <a:t>‹#›</a:t>
            </a:fld>
            <a:endParaRPr lang="bg-BG" altLang="en-US" dirty="0"/>
          </a:p>
        </p:txBody>
      </p:sp>
    </p:spTree>
    <p:extLst>
      <p:ext uri="{BB962C8B-B14F-4D97-AF65-F5344CB8AC3E}">
        <p14:creationId xmlns:p14="http://schemas.microsoft.com/office/powerpoint/2010/main" val="280750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47FF74FA-5D60-4552-8184-EF95CDBFE480}" type="slidenum">
              <a:rPr lang="bg-BG" altLang="en-US" smtClean="0"/>
              <a:pPr>
                <a:defRPr/>
              </a:pPr>
              <a:t>‹#›</a:t>
            </a:fld>
            <a:endParaRPr lang="bg-BG" altLang="en-US" dirty="0"/>
          </a:p>
        </p:txBody>
      </p:sp>
    </p:spTree>
    <p:extLst>
      <p:ext uri="{BB962C8B-B14F-4D97-AF65-F5344CB8AC3E}">
        <p14:creationId xmlns:p14="http://schemas.microsoft.com/office/powerpoint/2010/main" val="250155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9828FB6C-AAAF-4512-8998-52DD6685F3C9}" type="slidenum">
              <a:rPr lang="bg-BG" altLang="en-US" smtClean="0"/>
              <a:pPr>
                <a:defRPr/>
              </a:pPr>
              <a:t>‹#›</a:t>
            </a:fld>
            <a:endParaRPr lang="bg-BG" altLang="en-US" dirty="0"/>
          </a:p>
        </p:txBody>
      </p:sp>
    </p:spTree>
    <p:extLst>
      <p:ext uri="{BB962C8B-B14F-4D97-AF65-F5344CB8AC3E}">
        <p14:creationId xmlns:p14="http://schemas.microsoft.com/office/powerpoint/2010/main" val="325097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Layout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203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White Background Layout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20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36913B-2A8E-4807-8DFF-F6BB9C861191}"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91015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B12F33D-49FC-48E5-A9B9-5547414E505C}"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88642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77B1F96-5D76-4BEC-98C6-1B3422CD7E3D}"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4235818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A7D7AC4-C90B-477D-8137-D59FA52EFEA9}"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752598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156FEAF-E89D-4C8F-B6C6-7C7C7FF1757F}"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670483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45E6E0B-0516-47D3-930F-04D5332ED6D7}"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68962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8B12F33D-49FC-48E5-A9B9-5547414E505C}" type="slidenum">
              <a:rPr lang="bg-BG" altLang="en-US" smtClean="0"/>
              <a:pPr>
                <a:defRPr/>
              </a:pPr>
              <a:t>‹#›</a:t>
            </a:fld>
            <a:endParaRPr lang="bg-BG" altLang="en-US" dirty="0"/>
          </a:p>
        </p:txBody>
      </p:sp>
    </p:spTree>
    <p:extLst>
      <p:ext uri="{BB962C8B-B14F-4D97-AF65-F5344CB8AC3E}">
        <p14:creationId xmlns:p14="http://schemas.microsoft.com/office/powerpoint/2010/main" val="3558985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7272A5F-4ADC-425F-9818-1A99276EA1D4}"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44772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86C1C8-133C-405B-BEE5-0F7358819998}"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3568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995D84-13F4-4AAE-8DEE-C410CA86F5C3}"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97196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7FF74FA-5D60-4552-8184-EF95CDBFE480}"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499974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828FB6C-AAAF-4512-8998-52DD6685F3C9}"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89969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White Background Layout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397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85F40B2B-4C34-40D6-929D-53AF142CD595}"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EE95F1-50C0-4C00-95AB-15D732B08EBC}"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1269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0A6715E0-729A-4E84-90E7-573B951F81D8}"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77E918-ADFD-4917-947B-4C77535DBC8B}"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664820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853268-F47D-46A9-91D1-A721A7A47A7F}"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BFB628-76A3-4066-83E8-56991DCEF266}"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129743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180FB068-F886-4FD3-8D69-1CBC03DA8F50}"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299E42-8411-4946-B642-2B8367B0C038}"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96299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477B1F96-5D76-4BEC-98C6-1B3422CD7E3D}" type="slidenum">
              <a:rPr lang="bg-BG" altLang="en-US" smtClean="0"/>
              <a:pPr>
                <a:defRPr/>
              </a:pPr>
              <a:t>‹#›</a:t>
            </a:fld>
            <a:endParaRPr lang="bg-BG" altLang="en-US" dirty="0"/>
          </a:p>
        </p:txBody>
      </p:sp>
    </p:spTree>
    <p:extLst>
      <p:ext uri="{BB962C8B-B14F-4D97-AF65-F5344CB8AC3E}">
        <p14:creationId xmlns:p14="http://schemas.microsoft.com/office/powerpoint/2010/main" val="2475871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861185A4-6D75-45ED-ACD1-323FE8C1F05A}"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5BFA2C1-2F0A-43E4-83E1-4E381EDF37FF}"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07548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2217A7-F6B5-4FBF-840D-DE519A7CEC7A}"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C4FE22-0069-40CB-93A7-DC42BE07D55B}"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54283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68FCF5-23DC-48F9-B54E-F557CCE8E4E7}"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2D33FBC-05C8-4803-80A5-6CF6576AFB33}"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722997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25A77F-DE23-46A9-A966-EA0A68000E96}"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767447-4E60-4B73-9DAB-0416A7D6F2E9}"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841714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D18ED7-14BC-42F8-A47D-0A12C3FBE41F}"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2794A7-9B45-4B0B-A37C-0328147AED62}"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32770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4D6930D-E55A-48A7-B09D-B5A6AEB81F6C}"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75488D-E6CB-4C39-94E9-E3C55B83EC9B}"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980841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0CFA900F-7E0C-4A50-A3A9-2D9A440E9676}"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172C36-3819-4D76-A11D-EA5BBC6A70C9}"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77548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1015620"/>
            <a:ext cx="5638800" cy="471365"/>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484940"/>
            <a:ext cx="4114800" cy="267661"/>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extLst>
      <p:ext uri="{BB962C8B-B14F-4D97-AF65-F5344CB8AC3E}">
        <p14:creationId xmlns:p14="http://schemas.microsoft.com/office/powerpoint/2010/main" val="5401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extLst>
      <p:ext uri="{BB962C8B-B14F-4D97-AF65-F5344CB8AC3E}">
        <p14:creationId xmlns:p14="http://schemas.microsoft.com/office/powerpoint/2010/main" val="28420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Free Blank With Footer">
    <p:spTree>
      <p:nvGrpSpPr>
        <p:cNvPr id="1" name=""/>
        <p:cNvGrpSpPr/>
        <p:nvPr/>
      </p:nvGrpSpPr>
      <p:grpSpPr>
        <a:xfrm>
          <a:off x="0" y="0"/>
          <a:ext cx="0" cy="0"/>
          <a:chOff x="0" y="0"/>
          <a:chExt cx="0" cy="0"/>
        </a:xfrm>
      </p:grpSpPr>
      <p:sp>
        <p:nvSpPr>
          <p:cNvPr id="6" name="Round Same Side Corner Rectangle 5"/>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7"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633852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pPr>
              <a:defRPr/>
            </a:pPr>
            <a:endParaRPr lang="bg-BG" altLang="en-US" dirty="0"/>
          </a:p>
        </p:txBody>
      </p:sp>
      <p:sp>
        <p:nvSpPr>
          <p:cNvPr id="6" name="Footer Placeholder 5"/>
          <p:cNvSpPr>
            <a:spLocks noGrp="1"/>
          </p:cNvSpPr>
          <p:nvPr>
            <p:ph type="ftr" sz="quarter" idx="11"/>
          </p:nvPr>
        </p:nvSpPr>
        <p:spPr/>
        <p:txBody>
          <a:bodyPr/>
          <a:lstStyle/>
          <a:p>
            <a:pPr>
              <a:defRPr/>
            </a:pPr>
            <a:endParaRPr lang="bg-BG" altLang="en-US" dirty="0"/>
          </a:p>
        </p:txBody>
      </p:sp>
      <p:sp>
        <p:nvSpPr>
          <p:cNvPr id="7" name="Slide Number Placeholder 6"/>
          <p:cNvSpPr>
            <a:spLocks noGrp="1"/>
          </p:cNvSpPr>
          <p:nvPr>
            <p:ph type="sldNum" sz="quarter" idx="12"/>
          </p:nvPr>
        </p:nvSpPr>
        <p:spPr/>
        <p:txBody>
          <a:bodyPr/>
          <a:lstStyle/>
          <a:p>
            <a:pPr>
              <a:defRPr/>
            </a:pPr>
            <a:fld id="{2A7D7AC4-C90B-477D-8137-D59FA52EFEA9}" type="slidenum">
              <a:rPr lang="bg-BG" altLang="en-US" smtClean="0"/>
              <a:pPr>
                <a:defRPr/>
              </a:pPr>
              <a:t>‹#›</a:t>
            </a:fld>
            <a:endParaRPr lang="bg-BG" altLang="en-US" dirty="0"/>
          </a:p>
        </p:txBody>
      </p:sp>
    </p:spTree>
    <p:extLst>
      <p:ext uri="{BB962C8B-B14F-4D97-AF65-F5344CB8AC3E}">
        <p14:creationId xmlns:p14="http://schemas.microsoft.com/office/powerpoint/2010/main" val="2420224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9144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401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00">
    <p:spTree>
      <p:nvGrpSpPr>
        <p:cNvPr id="1" name=""/>
        <p:cNvGrpSpPr/>
        <p:nvPr/>
      </p:nvGrpSpPr>
      <p:grpSpPr>
        <a:xfrm>
          <a:off x="0" y="0"/>
          <a:ext cx="0" cy="0"/>
          <a:chOff x="0" y="0"/>
          <a:chExt cx="0" cy="0"/>
        </a:xfrm>
      </p:grpSpPr>
      <p:sp>
        <p:nvSpPr>
          <p:cNvPr id="6" name="Down Arrow Callout 5"/>
          <p:cNvSpPr/>
          <p:nvPr userDrawn="1"/>
        </p:nvSpPr>
        <p:spPr bwMode="auto">
          <a:xfrm>
            <a:off x="0" y="0"/>
            <a:ext cx="9144000" cy="4038600"/>
          </a:xfrm>
          <a:prstGeom prst="downArrowCallout">
            <a:avLst>
              <a:gd name="adj1" fmla="val 32676"/>
              <a:gd name="adj2" fmla="val 14109"/>
              <a:gd name="adj3" fmla="val 10498"/>
              <a:gd name="adj4" fmla="val 926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defTabSz="1031626" fontAlgn="auto">
              <a:spcBef>
                <a:spcPts val="0"/>
              </a:spcBef>
              <a:spcAft>
                <a:spcPts val="0"/>
              </a:spcAft>
            </a:pPr>
            <a:endParaRPr lang="en-US" b="0" dirty="0">
              <a:solidFill>
                <a:srgbClr val="262626"/>
              </a:solidFill>
              <a:latin typeface="Roboto Condensed"/>
            </a:endParaRPr>
          </a:p>
        </p:txBody>
      </p:sp>
      <p:sp>
        <p:nvSpPr>
          <p:cNvPr id="7" name="Picture Placeholder 7"/>
          <p:cNvSpPr>
            <a:spLocks noGrp="1"/>
          </p:cNvSpPr>
          <p:nvPr>
            <p:ph type="pic" sz="quarter" idx="10" hasCustomPrompt="1"/>
          </p:nvPr>
        </p:nvSpPr>
        <p:spPr>
          <a:xfrm>
            <a:off x="3749377" y="1828800"/>
            <a:ext cx="1645246" cy="1644754"/>
          </a:xfrm>
          <a:prstGeom prst="ellipse">
            <a:avLst/>
          </a:prstGeom>
          <a:ln w="28575">
            <a:solidFill>
              <a:schemeClr val="accent1">
                <a:lumMod val="75000"/>
              </a:schemeClr>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8" name="Round Same Side Corner Rectangle 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9"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25728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01">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2" name="Round Same Side Corner Rectangle 2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4" name="Text Placeholder 3"/>
          <p:cNvSpPr>
            <a:spLocks noGrp="1"/>
          </p:cNvSpPr>
          <p:nvPr>
            <p:ph type="body" sz="half" idx="16"/>
          </p:nvPr>
        </p:nvSpPr>
        <p:spPr>
          <a:xfrm>
            <a:off x="867991" y="3993034"/>
            <a:ext cx="1421516" cy="381730"/>
          </a:xfrm>
          <a:prstGeom prst="rect">
            <a:avLst/>
          </a:prstGeom>
        </p:spPr>
        <p:txBody>
          <a:bodyPr wrap="squar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5" name="Picture Placeholder 7"/>
          <p:cNvSpPr>
            <a:spLocks noGrp="1"/>
          </p:cNvSpPr>
          <p:nvPr>
            <p:ph type="pic" sz="quarter" idx="10" hasCustomPrompt="1"/>
          </p:nvPr>
        </p:nvSpPr>
        <p:spPr>
          <a:xfrm>
            <a:off x="867991" y="2464158"/>
            <a:ext cx="1421516" cy="1421092"/>
          </a:xfrm>
          <a:prstGeom prst="ellipse">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6" name="Text Placeholder 3"/>
          <p:cNvSpPr>
            <a:spLocks noGrp="1"/>
          </p:cNvSpPr>
          <p:nvPr>
            <p:ph type="body" sz="half" idx="15"/>
          </p:nvPr>
        </p:nvSpPr>
        <p:spPr>
          <a:xfrm>
            <a:off x="727168"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17"/>
          </p:nvPr>
        </p:nvSpPr>
        <p:spPr>
          <a:xfrm>
            <a:off x="2822643" y="3993034"/>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8" name="Picture Placeholder 7"/>
          <p:cNvSpPr>
            <a:spLocks noGrp="1"/>
          </p:cNvSpPr>
          <p:nvPr>
            <p:ph type="pic" sz="quarter" idx="18" hasCustomPrompt="1"/>
          </p:nvPr>
        </p:nvSpPr>
        <p:spPr>
          <a:xfrm>
            <a:off x="2822643" y="2464158"/>
            <a:ext cx="1421516" cy="1421092"/>
          </a:xfrm>
          <a:prstGeom prst="ellipse">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9" name="Text Placeholder 3"/>
          <p:cNvSpPr>
            <a:spLocks noGrp="1"/>
          </p:cNvSpPr>
          <p:nvPr>
            <p:ph type="body" sz="half" idx="19"/>
          </p:nvPr>
        </p:nvSpPr>
        <p:spPr>
          <a:xfrm>
            <a:off x="2681820"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Text Placeholder 3"/>
          <p:cNvSpPr>
            <a:spLocks noGrp="1"/>
          </p:cNvSpPr>
          <p:nvPr>
            <p:ph type="body" sz="half" idx="20"/>
          </p:nvPr>
        </p:nvSpPr>
        <p:spPr>
          <a:xfrm>
            <a:off x="4829092" y="3993034"/>
            <a:ext cx="1421516" cy="381730"/>
          </a:xfrm>
          <a:prstGeom prst="rect">
            <a:avLst/>
          </a:prstGeom>
        </p:spPr>
        <p:txBody>
          <a:bodyPr wrap="squar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7" name="Picture Placeholder 7"/>
          <p:cNvSpPr>
            <a:spLocks noGrp="1"/>
          </p:cNvSpPr>
          <p:nvPr>
            <p:ph type="pic" sz="quarter" idx="21" hasCustomPrompt="1"/>
          </p:nvPr>
        </p:nvSpPr>
        <p:spPr>
          <a:xfrm>
            <a:off x="4829092" y="2464158"/>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8" name="Text Placeholder 3"/>
          <p:cNvSpPr>
            <a:spLocks noGrp="1"/>
          </p:cNvSpPr>
          <p:nvPr>
            <p:ph type="body" sz="half" idx="22"/>
          </p:nvPr>
        </p:nvSpPr>
        <p:spPr>
          <a:xfrm>
            <a:off x="4688269"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9" name="Text Placeholder 3"/>
          <p:cNvSpPr>
            <a:spLocks noGrp="1"/>
          </p:cNvSpPr>
          <p:nvPr>
            <p:ph type="body" sz="half" idx="23"/>
          </p:nvPr>
        </p:nvSpPr>
        <p:spPr>
          <a:xfrm>
            <a:off x="6835350" y="3993034"/>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0" name="Picture Placeholder 7"/>
          <p:cNvSpPr>
            <a:spLocks noGrp="1"/>
          </p:cNvSpPr>
          <p:nvPr>
            <p:ph type="pic" sz="quarter" idx="24" hasCustomPrompt="1"/>
          </p:nvPr>
        </p:nvSpPr>
        <p:spPr>
          <a:xfrm>
            <a:off x="6835350" y="2464158"/>
            <a:ext cx="1421516" cy="1421092"/>
          </a:xfrm>
          <a:prstGeom prst="ellipse">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1" name="Text Placeholder 3"/>
          <p:cNvSpPr>
            <a:spLocks noGrp="1"/>
          </p:cNvSpPr>
          <p:nvPr>
            <p:ph type="body" sz="half" idx="25"/>
          </p:nvPr>
        </p:nvSpPr>
        <p:spPr>
          <a:xfrm>
            <a:off x="6694527"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3297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down)">
                                      <p:cBhvr>
                                        <p:cTn id="21" dur="500"/>
                                        <p:tgtEl>
                                          <p:spTgt spid="24">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down)">
                                      <p:cBhvr>
                                        <p:cTn id="36" dur="500"/>
                                        <p:tgtEl>
                                          <p:spTgt spid="2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29">
                                            <p:txEl>
                                              <p:pRg st="0" end="0"/>
                                            </p:txEl>
                                          </p:spTgt>
                                        </p:tgtEl>
                                        <p:attrNameLst>
                                          <p:attrName>style.visibility</p:attrName>
                                        </p:attrNameLst>
                                      </p:cBhvr>
                                      <p:to>
                                        <p:strVal val="visible"/>
                                      </p:to>
                                    </p:set>
                                    <p:anim calcmode="lin" valueType="num">
                                      <p:cBhvr additive="base">
                                        <p:cTn id="4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wipe(down)">
                                      <p:cBhvr>
                                        <p:cTn id="51" dur="500"/>
                                        <p:tgtEl>
                                          <p:spTgt spid="46">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48">
                                            <p:txEl>
                                              <p:pRg st="0" end="0"/>
                                            </p:txEl>
                                          </p:spTgt>
                                        </p:tgtEl>
                                        <p:attrNameLst>
                                          <p:attrName>style.visibility</p:attrName>
                                        </p:attrNameLst>
                                      </p:cBhvr>
                                      <p:to>
                                        <p:strVal val="visible"/>
                                      </p:to>
                                    </p:set>
                                    <p:anim calcmode="lin" valueType="num">
                                      <p:cBhvr additive="base">
                                        <p:cTn id="5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fltVal val="0"/>
                                          </p:val>
                                        </p:tav>
                                        <p:tav tm="100000">
                                          <p:val>
                                            <p:strVal val="#ppt_h"/>
                                          </p:val>
                                        </p:tav>
                                      </p:tavLst>
                                    </p:anim>
                                    <p:animEffect transition="in" filter="fade">
                                      <p:cBhvr>
                                        <p:cTn id="62" dur="500"/>
                                        <p:tgtEl>
                                          <p:spTgt spid="50"/>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9">
                                            <p:txEl>
                                              <p:pRg st="0" end="0"/>
                                            </p:txEl>
                                          </p:spTgt>
                                        </p:tgtEl>
                                        <p:attrNameLst>
                                          <p:attrName>style.visibility</p:attrName>
                                        </p:attrNameLst>
                                      </p:cBhvr>
                                      <p:to>
                                        <p:strVal val="visible"/>
                                      </p:to>
                                    </p:set>
                                    <p:animEffect transition="in" filter="wipe(down)">
                                      <p:cBhvr>
                                        <p:cTn id="66" dur="500"/>
                                        <p:tgtEl>
                                          <p:spTgt spid="49">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51">
                                            <p:txEl>
                                              <p:pRg st="0" end="0"/>
                                            </p:txEl>
                                          </p:spTgt>
                                        </p:tgtEl>
                                        <p:attrNameLst>
                                          <p:attrName>style.visibility</p:attrName>
                                        </p:attrNameLst>
                                      </p:cBhvr>
                                      <p:to>
                                        <p:strVal val="visible"/>
                                      </p:to>
                                    </p:set>
                                    <p:anim calcmode="lin" valueType="num">
                                      <p:cBhvr additive="base">
                                        <p:cTn id="7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am01">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2" name="Round Same Side Corner Rectangle 2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8" name="Picture Placeholder 7"/>
          <p:cNvSpPr>
            <a:spLocks noGrp="1"/>
          </p:cNvSpPr>
          <p:nvPr>
            <p:ph type="pic" sz="quarter" idx="10" hasCustomPrompt="1"/>
          </p:nvPr>
        </p:nvSpPr>
        <p:spPr>
          <a:xfrm>
            <a:off x="867991" y="2590800"/>
            <a:ext cx="1421516" cy="1421092"/>
          </a:xfrm>
          <a:prstGeom prst="roundRect">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9" name="Picture Placeholder 7"/>
          <p:cNvSpPr>
            <a:spLocks noGrp="1"/>
          </p:cNvSpPr>
          <p:nvPr>
            <p:ph type="pic" sz="quarter" idx="18" hasCustomPrompt="1"/>
          </p:nvPr>
        </p:nvSpPr>
        <p:spPr>
          <a:xfrm>
            <a:off x="2822643" y="2590800"/>
            <a:ext cx="1421516" cy="1421092"/>
          </a:xfrm>
          <a:prstGeom prst="roundRect">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0" name="Picture Placeholder 7"/>
          <p:cNvSpPr>
            <a:spLocks noGrp="1"/>
          </p:cNvSpPr>
          <p:nvPr>
            <p:ph type="pic" sz="quarter" idx="21" hasCustomPrompt="1"/>
          </p:nvPr>
        </p:nvSpPr>
        <p:spPr>
          <a:xfrm>
            <a:off x="4829092" y="2590800"/>
            <a:ext cx="1421516" cy="1421092"/>
          </a:xfrm>
          <a:prstGeom prst="roundRect">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1" name="Picture Placeholder 7"/>
          <p:cNvSpPr>
            <a:spLocks noGrp="1"/>
          </p:cNvSpPr>
          <p:nvPr>
            <p:ph type="pic" sz="quarter" idx="24" hasCustomPrompt="1"/>
          </p:nvPr>
        </p:nvSpPr>
        <p:spPr>
          <a:xfrm>
            <a:off x="6835350" y="2590800"/>
            <a:ext cx="1421516" cy="1421092"/>
          </a:xfrm>
          <a:prstGeom prst="roundRect">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5834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8" grpId="0" animBg="1"/>
      <p:bldP spid="19" grpId="0" animBg="1"/>
      <p:bldP spid="30" grpId="0" animBg="1"/>
      <p:bldP spid="31"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02">
    <p:spTree>
      <p:nvGrpSpPr>
        <p:cNvPr id="1" name=""/>
        <p:cNvGrpSpPr/>
        <p:nvPr/>
      </p:nvGrpSpPr>
      <p:grpSpPr>
        <a:xfrm>
          <a:off x="0" y="0"/>
          <a:ext cx="0" cy="0"/>
          <a:chOff x="0" y="0"/>
          <a:chExt cx="0" cy="0"/>
        </a:xfrm>
      </p:grpSpPr>
      <p:sp>
        <p:nvSpPr>
          <p:cNvPr id="4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48"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49" name="Round Same Side Corner Rectangle 48"/>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50"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cxnSp>
        <p:nvCxnSpPr>
          <p:cNvPr id="51" name="Straight Line buttom"/>
          <p:cNvCxnSpPr/>
          <p:nvPr userDrawn="1"/>
        </p:nvCxnSpPr>
        <p:spPr>
          <a:xfrm>
            <a:off x="685800" y="3850057"/>
            <a:ext cx="7772400"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2" name="Oval 51"/>
          <p:cNvSpPr/>
          <p:nvPr userDrawn="1"/>
        </p:nvSpPr>
        <p:spPr>
          <a:xfrm>
            <a:off x="1464269" y="3760249"/>
            <a:ext cx="179616" cy="179616"/>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2800" b="0" dirty="0">
              <a:solidFill>
                <a:srgbClr val="237DB9">
                  <a:lumMod val="75000"/>
                </a:srgbClr>
              </a:solidFill>
              <a:latin typeface="FontAwesome" pitchFamily="2" charset="0"/>
            </a:endParaRPr>
          </a:p>
        </p:txBody>
      </p:sp>
      <p:sp>
        <p:nvSpPr>
          <p:cNvPr id="53" name="Oval 52"/>
          <p:cNvSpPr/>
          <p:nvPr userDrawn="1"/>
        </p:nvSpPr>
        <p:spPr>
          <a:xfrm>
            <a:off x="3460212" y="3758661"/>
            <a:ext cx="179616" cy="179616"/>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2800" b="0" dirty="0">
              <a:solidFill>
                <a:srgbClr val="15AA96">
                  <a:lumMod val="50000"/>
                </a:srgbClr>
              </a:solidFill>
              <a:latin typeface="FontAwesome" pitchFamily="2" charset="0"/>
            </a:endParaRPr>
          </a:p>
        </p:txBody>
      </p:sp>
      <p:sp>
        <p:nvSpPr>
          <p:cNvPr id="54" name="Oval 53"/>
          <p:cNvSpPr/>
          <p:nvPr userDrawn="1"/>
        </p:nvSpPr>
        <p:spPr>
          <a:xfrm>
            <a:off x="5456155" y="3760249"/>
            <a:ext cx="179616" cy="179616"/>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2800" b="0" dirty="0">
              <a:solidFill>
                <a:srgbClr val="9BB955">
                  <a:lumMod val="75000"/>
                </a:srgbClr>
              </a:solidFill>
              <a:latin typeface="FontAwesome" pitchFamily="2" charset="0"/>
            </a:endParaRPr>
          </a:p>
        </p:txBody>
      </p:sp>
      <p:sp>
        <p:nvSpPr>
          <p:cNvPr id="55" name="Oval 54"/>
          <p:cNvSpPr/>
          <p:nvPr userDrawn="1"/>
        </p:nvSpPr>
        <p:spPr>
          <a:xfrm>
            <a:off x="7452097" y="3760249"/>
            <a:ext cx="179616" cy="179616"/>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defTabSz="1031626" fontAlgn="auto">
              <a:spcBef>
                <a:spcPts val="0"/>
              </a:spcBef>
              <a:spcAft>
                <a:spcPts val="0"/>
              </a:spcAft>
            </a:pPr>
            <a:endParaRPr lang="en-US" sz="2400" b="0" dirty="0">
              <a:solidFill>
                <a:srgbClr val="F19B14">
                  <a:lumMod val="75000"/>
                </a:srgbClr>
              </a:solidFill>
              <a:latin typeface="FontAwesome" pitchFamily="2" charset="0"/>
            </a:endParaRPr>
          </a:p>
        </p:txBody>
      </p:sp>
      <p:sp>
        <p:nvSpPr>
          <p:cNvPr id="56" name="Up Arrow Callout 55"/>
          <p:cNvSpPr/>
          <p:nvPr userDrawn="1"/>
        </p:nvSpPr>
        <p:spPr>
          <a:xfrm flipV="1">
            <a:off x="2670469" y="2362200"/>
            <a:ext cx="1768646" cy="1358849"/>
          </a:xfrm>
          <a:prstGeom prst="upArrowCallout">
            <a:avLst>
              <a:gd name="adj1" fmla="val 30842"/>
              <a:gd name="adj2" fmla="val 15421"/>
              <a:gd name="adj3" fmla="val 12155"/>
              <a:gd name="adj4" fmla="val 8971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7" name="Picture Placeholder 7"/>
          <p:cNvSpPr>
            <a:spLocks noGrp="1"/>
          </p:cNvSpPr>
          <p:nvPr>
            <p:ph type="pic" sz="quarter" idx="10" hasCustomPrompt="1"/>
          </p:nvPr>
        </p:nvSpPr>
        <p:spPr>
          <a:xfrm>
            <a:off x="954616" y="2491280"/>
            <a:ext cx="1177872" cy="1177521"/>
          </a:xfrm>
          <a:prstGeom prst="ellipse">
            <a:avLst/>
          </a:prstGeom>
          <a:ln w="28575">
            <a:solidFill>
              <a:schemeClr val="accent1"/>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58" name="Text Placeholder 3"/>
          <p:cNvSpPr>
            <a:spLocks noGrp="1"/>
          </p:cNvSpPr>
          <p:nvPr>
            <p:ph type="body" sz="half" idx="16"/>
          </p:nvPr>
        </p:nvSpPr>
        <p:spPr>
          <a:xfrm>
            <a:off x="2844034" y="2444864"/>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9" name="Text Placeholder 3"/>
          <p:cNvSpPr>
            <a:spLocks noGrp="1"/>
          </p:cNvSpPr>
          <p:nvPr>
            <p:ph type="body" sz="half" idx="15"/>
          </p:nvPr>
        </p:nvSpPr>
        <p:spPr>
          <a:xfrm>
            <a:off x="2703211" y="2800329"/>
            <a:ext cx="1703163" cy="64524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0" name="Up Arrow Callout 59"/>
          <p:cNvSpPr/>
          <p:nvPr userDrawn="1"/>
        </p:nvSpPr>
        <p:spPr>
          <a:xfrm flipV="1">
            <a:off x="6631804" y="2362200"/>
            <a:ext cx="1768646" cy="1358849"/>
          </a:xfrm>
          <a:prstGeom prst="upArrowCallout">
            <a:avLst>
              <a:gd name="adj1" fmla="val 30842"/>
              <a:gd name="adj2" fmla="val 15421"/>
              <a:gd name="adj3" fmla="val 12155"/>
              <a:gd name="adj4" fmla="val 89716"/>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1" name="Text Placeholder 3"/>
          <p:cNvSpPr>
            <a:spLocks noGrp="1"/>
          </p:cNvSpPr>
          <p:nvPr>
            <p:ph type="body" sz="half" idx="17"/>
          </p:nvPr>
        </p:nvSpPr>
        <p:spPr>
          <a:xfrm>
            <a:off x="6805369" y="2444864"/>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2" name="Text Placeholder 3"/>
          <p:cNvSpPr>
            <a:spLocks noGrp="1"/>
          </p:cNvSpPr>
          <p:nvPr>
            <p:ph type="body" sz="half" idx="18"/>
          </p:nvPr>
        </p:nvSpPr>
        <p:spPr>
          <a:xfrm>
            <a:off x="6664546" y="2797719"/>
            <a:ext cx="1703163" cy="64524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3" name="Up Arrow Callout 62"/>
          <p:cNvSpPr/>
          <p:nvPr userDrawn="1"/>
        </p:nvSpPr>
        <p:spPr>
          <a:xfrm>
            <a:off x="666550" y="4016462"/>
            <a:ext cx="1768646" cy="1358849"/>
          </a:xfrm>
          <a:prstGeom prst="upArrowCallout">
            <a:avLst>
              <a:gd name="adj1" fmla="val 30842"/>
              <a:gd name="adj2" fmla="val 15421"/>
              <a:gd name="adj3" fmla="val 12155"/>
              <a:gd name="adj4" fmla="val 8971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rtl="1" fontAlgn="auto">
              <a:spcBef>
                <a:spcPts val="0"/>
              </a:spcBef>
              <a:spcAft>
                <a:spcPts val="0"/>
              </a:spcAft>
            </a:pPr>
            <a:endParaRPr lang="en-US" b="0" dirty="0">
              <a:solidFill>
                <a:srgbClr val="FFFFFF"/>
              </a:solidFill>
            </a:endParaRPr>
          </a:p>
        </p:txBody>
      </p:sp>
      <p:sp>
        <p:nvSpPr>
          <p:cNvPr id="64" name="Text Placeholder 3"/>
          <p:cNvSpPr>
            <a:spLocks noGrp="1"/>
          </p:cNvSpPr>
          <p:nvPr>
            <p:ph type="body" sz="half" idx="19"/>
          </p:nvPr>
        </p:nvSpPr>
        <p:spPr>
          <a:xfrm>
            <a:off x="840115" y="4277528"/>
            <a:ext cx="1421516" cy="381730"/>
          </a:xfrm>
          <a:prstGeom prst="rect">
            <a:avLst/>
          </a:prstGeom>
        </p:spPr>
        <p:txBody>
          <a:bodyPr wrap="square" lIns="0" tIns="0" rIns="0" bIns="0" anchor="t">
            <a:noAutofit/>
          </a:bodyPr>
          <a:lstStyle>
            <a:lvl1pPr marL="0" indent="0" algn="ctr" rtl="1">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5" name="Text Placeholder 3"/>
          <p:cNvSpPr>
            <a:spLocks noGrp="1"/>
          </p:cNvSpPr>
          <p:nvPr>
            <p:ph type="body" sz="half" idx="20"/>
          </p:nvPr>
        </p:nvSpPr>
        <p:spPr>
          <a:xfrm>
            <a:off x="699292" y="4649633"/>
            <a:ext cx="1703163" cy="645246"/>
          </a:xfrm>
          <a:prstGeom prst="rect">
            <a:avLst/>
          </a:prstGeom>
        </p:spPr>
        <p:txBody>
          <a:bodyPr wrap="square" lIns="0" tIns="0" rIns="0" bIns="0" anchor="t">
            <a:noAutofit/>
          </a:bodyPr>
          <a:lstStyle>
            <a:lvl1pPr marL="0" indent="0" algn="ctr" rtl="1">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6" name="Up Arrow Callout 65"/>
          <p:cNvSpPr/>
          <p:nvPr userDrawn="1"/>
        </p:nvSpPr>
        <p:spPr>
          <a:xfrm>
            <a:off x="4668082" y="4016462"/>
            <a:ext cx="1768646" cy="1358849"/>
          </a:xfrm>
          <a:prstGeom prst="upArrowCallout">
            <a:avLst>
              <a:gd name="adj1" fmla="val 30842"/>
              <a:gd name="adj2" fmla="val 15421"/>
              <a:gd name="adj3" fmla="val 12155"/>
              <a:gd name="adj4" fmla="val 89716"/>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rtl="1" fontAlgn="auto">
              <a:spcBef>
                <a:spcPts val="0"/>
              </a:spcBef>
              <a:spcAft>
                <a:spcPts val="0"/>
              </a:spcAft>
            </a:pPr>
            <a:endParaRPr lang="en-US" b="0" dirty="0">
              <a:solidFill>
                <a:srgbClr val="FFFFFF"/>
              </a:solidFill>
            </a:endParaRPr>
          </a:p>
        </p:txBody>
      </p:sp>
      <p:sp>
        <p:nvSpPr>
          <p:cNvPr id="67" name="Text Placeholder 3"/>
          <p:cNvSpPr>
            <a:spLocks noGrp="1"/>
          </p:cNvSpPr>
          <p:nvPr>
            <p:ph type="body" sz="half" idx="21"/>
          </p:nvPr>
        </p:nvSpPr>
        <p:spPr>
          <a:xfrm>
            <a:off x="4841647" y="4267903"/>
            <a:ext cx="1421516" cy="381730"/>
          </a:xfrm>
          <a:prstGeom prst="rect">
            <a:avLst/>
          </a:prstGeom>
        </p:spPr>
        <p:txBody>
          <a:bodyPr wrap="square" lIns="0" tIns="0" rIns="0" bIns="0" anchor="t">
            <a:noAutofit/>
          </a:bodyPr>
          <a:lstStyle>
            <a:lvl1pPr marL="0" indent="0" algn="ctr" rtl="1">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8" name="Text Placeholder 3"/>
          <p:cNvSpPr>
            <a:spLocks noGrp="1"/>
          </p:cNvSpPr>
          <p:nvPr>
            <p:ph type="body" sz="half" idx="22"/>
          </p:nvPr>
        </p:nvSpPr>
        <p:spPr>
          <a:xfrm>
            <a:off x="4700824" y="4630383"/>
            <a:ext cx="1703163" cy="645246"/>
          </a:xfrm>
          <a:prstGeom prst="rect">
            <a:avLst/>
          </a:prstGeom>
        </p:spPr>
        <p:txBody>
          <a:bodyPr wrap="square" lIns="0" tIns="0" rIns="0" bIns="0" anchor="t">
            <a:noAutofit/>
          </a:bodyPr>
          <a:lstStyle>
            <a:lvl1pPr marL="0" indent="0" algn="ctr" rtl="1">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9" name="Picture Placeholder 7"/>
          <p:cNvSpPr>
            <a:spLocks noGrp="1"/>
          </p:cNvSpPr>
          <p:nvPr>
            <p:ph type="pic" sz="quarter" idx="23" hasCustomPrompt="1"/>
          </p:nvPr>
        </p:nvSpPr>
        <p:spPr>
          <a:xfrm>
            <a:off x="2950283" y="4049983"/>
            <a:ext cx="1177872" cy="1177521"/>
          </a:xfrm>
          <a:prstGeom prst="ellipse">
            <a:avLst/>
          </a:prstGeom>
          <a:ln w="28575">
            <a:solidFill>
              <a:schemeClr val="accent2"/>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70" name="Picture Placeholder 7"/>
          <p:cNvSpPr>
            <a:spLocks noGrp="1"/>
          </p:cNvSpPr>
          <p:nvPr>
            <p:ph type="pic" sz="quarter" idx="24" hasCustomPrompt="1"/>
          </p:nvPr>
        </p:nvSpPr>
        <p:spPr>
          <a:xfrm>
            <a:off x="7042777" y="4049983"/>
            <a:ext cx="1177872" cy="1177521"/>
          </a:xfrm>
          <a:prstGeom prst="ellipse">
            <a:avLst/>
          </a:prstGeom>
          <a:ln w="28575">
            <a:solidFill>
              <a:schemeClr val="accent4"/>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71" name="Picture Placeholder 7"/>
          <p:cNvSpPr>
            <a:spLocks noGrp="1"/>
          </p:cNvSpPr>
          <p:nvPr>
            <p:ph type="pic" sz="quarter" idx="25" hasCustomPrompt="1"/>
          </p:nvPr>
        </p:nvSpPr>
        <p:spPr>
          <a:xfrm>
            <a:off x="4950585" y="2491280"/>
            <a:ext cx="1177872" cy="1177521"/>
          </a:xfrm>
          <a:prstGeom prst="ellipse">
            <a:avLst/>
          </a:prstGeom>
          <a:ln w="28575">
            <a:solidFill>
              <a:schemeClr val="accent3"/>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0872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plus(in)">
                                      <p:cBhvr>
                                        <p:cTn id="15" dur="500"/>
                                        <p:tgtEl>
                                          <p:spTgt spid="51"/>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nodePh="1">
                                  <p:stCondLst>
                                    <p:cond delay="0"/>
                                  </p:stCondLst>
                                  <p:endCondLst>
                                    <p:cond evt="begin" delay="0">
                                      <p:tn val="35"/>
                                    </p:cond>
                                  </p:endCondLst>
                                  <p:childTnLst>
                                    <p:set>
                                      <p:cBhvr>
                                        <p:cTn id="36" dur="1" fill="hold">
                                          <p:stCondLst>
                                            <p:cond delay="0"/>
                                          </p:stCondLst>
                                        </p:cTn>
                                        <p:tgtEl>
                                          <p:spTgt spid="64">
                                            <p:txEl>
                                              <p:pRg st="0" end="0"/>
                                            </p:txEl>
                                          </p:spTgt>
                                        </p:tgtEl>
                                        <p:attrNameLst>
                                          <p:attrName>style.visibility</p:attrName>
                                        </p:attrNameLst>
                                      </p:cBhvr>
                                      <p:to>
                                        <p:strVal val="visible"/>
                                      </p:to>
                                    </p:set>
                                    <p:animEffect transition="in" filter="wipe(down)">
                                      <p:cBhvr>
                                        <p:cTn id="37" dur="500"/>
                                        <p:tgtEl>
                                          <p:spTgt spid="64">
                                            <p:txEl>
                                              <p:pRg st="0" end="0"/>
                                            </p:txEl>
                                          </p:spTgt>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wipe(down)">
                                      <p:cBhvr>
                                        <p:cTn id="41" dur="500"/>
                                        <p:tgtEl>
                                          <p:spTgt spid="65">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par>
                          <p:cTn id="54" fill="hold">
                            <p:stCondLst>
                              <p:cond delay="5000"/>
                            </p:stCondLst>
                            <p:childTnLst>
                              <p:par>
                                <p:cTn id="55" presetID="47"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anim calcmode="lin" valueType="num">
                                      <p:cBhvr>
                                        <p:cTn id="58" dur="500" fill="hold"/>
                                        <p:tgtEl>
                                          <p:spTgt spid="56"/>
                                        </p:tgtEl>
                                        <p:attrNameLst>
                                          <p:attrName>ppt_x</p:attrName>
                                        </p:attrNameLst>
                                      </p:cBhvr>
                                      <p:tavLst>
                                        <p:tav tm="0">
                                          <p:val>
                                            <p:strVal val="#ppt_x"/>
                                          </p:val>
                                        </p:tav>
                                        <p:tav tm="100000">
                                          <p:val>
                                            <p:strVal val="#ppt_x"/>
                                          </p:val>
                                        </p:tav>
                                      </p:tavLst>
                                    </p:anim>
                                    <p:anim calcmode="lin" valueType="num">
                                      <p:cBhvr>
                                        <p:cTn id="59" dur="500" fill="hold"/>
                                        <p:tgtEl>
                                          <p:spTgt spid="5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58">
                                            <p:txEl>
                                              <p:pRg st="0" end="0"/>
                                            </p:txEl>
                                          </p:spTgt>
                                        </p:tgtEl>
                                        <p:attrNameLst>
                                          <p:attrName>style.visibility</p:attrName>
                                        </p:attrNameLst>
                                      </p:cBhvr>
                                      <p:to>
                                        <p:strVal val="visible"/>
                                      </p:to>
                                    </p:set>
                                    <p:animEffect transition="in" filter="wipe(down)">
                                      <p:cBhvr>
                                        <p:cTn id="63" dur="500"/>
                                        <p:tgtEl>
                                          <p:spTgt spid="58">
                                            <p:txEl>
                                              <p:pRg st="0" end="0"/>
                                            </p:txEl>
                                          </p:spTgt>
                                        </p:tgtEl>
                                      </p:cBhvr>
                                    </p:animEffect>
                                  </p:childTnLst>
                                </p:cTn>
                              </p:par>
                            </p:childTnLst>
                          </p:cTn>
                        </p:par>
                        <p:par>
                          <p:cTn id="64" fill="hold">
                            <p:stCondLst>
                              <p:cond delay="60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59">
                                            <p:txEl>
                                              <p:pRg st="0" end="0"/>
                                            </p:txEl>
                                          </p:spTgt>
                                        </p:tgtEl>
                                        <p:attrNameLst>
                                          <p:attrName>style.visibility</p:attrName>
                                        </p:attrNameLst>
                                      </p:cBhvr>
                                      <p:to>
                                        <p:strVal val="visible"/>
                                      </p:to>
                                    </p:set>
                                    <p:animEffect transition="in" filter="wipe(down)">
                                      <p:cBhvr>
                                        <p:cTn id="67" dur="500"/>
                                        <p:tgtEl>
                                          <p:spTgt spid="59">
                                            <p:txEl>
                                              <p:pRg st="0" end="0"/>
                                            </p:txEl>
                                          </p:spTgt>
                                        </p:tgtEl>
                                      </p:cBhvr>
                                    </p:animEffect>
                                  </p:childTnLst>
                                </p:cTn>
                              </p:par>
                            </p:childTnLst>
                          </p:cTn>
                        </p:par>
                        <p:par>
                          <p:cTn id="68" fill="hold">
                            <p:stCondLst>
                              <p:cond delay="6500"/>
                            </p:stCondLst>
                            <p:childTnLst>
                              <p:par>
                                <p:cTn id="69" presetID="53"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childTnLst>
                          </p:cTn>
                        </p:par>
                        <p:par>
                          <p:cTn id="74" fill="hold">
                            <p:stCondLst>
                              <p:cond delay="7000"/>
                            </p:stCondLst>
                            <p:childTnLst>
                              <p:par>
                                <p:cTn id="75" presetID="53" presetClass="entr" presetSubtype="0" fill="hold" grpId="0" nodeType="after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anim calcmode="lin" valueType="num">
                                      <p:cBhvr>
                                        <p:cTn id="84" dur="500" fill="hold"/>
                                        <p:tgtEl>
                                          <p:spTgt spid="66"/>
                                        </p:tgtEl>
                                        <p:attrNameLst>
                                          <p:attrName>ppt_x</p:attrName>
                                        </p:attrNameLst>
                                      </p:cBhvr>
                                      <p:tavLst>
                                        <p:tav tm="0">
                                          <p:val>
                                            <p:strVal val="#ppt_x"/>
                                          </p:val>
                                        </p:tav>
                                        <p:tav tm="100000">
                                          <p:val>
                                            <p:strVal val="#ppt_x"/>
                                          </p:val>
                                        </p:tav>
                                      </p:tavLst>
                                    </p:anim>
                                    <p:anim calcmode="lin" valueType="num">
                                      <p:cBhvr>
                                        <p:cTn id="85" dur="500" fill="hold"/>
                                        <p:tgtEl>
                                          <p:spTgt spid="66"/>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7">
                                            <p:txEl>
                                              <p:pRg st="0" end="0"/>
                                            </p:txEl>
                                          </p:spTgt>
                                        </p:tgtEl>
                                        <p:attrNameLst>
                                          <p:attrName>style.visibility</p:attrName>
                                        </p:attrNameLst>
                                      </p:cBhvr>
                                      <p:to>
                                        <p:strVal val="visible"/>
                                      </p:to>
                                    </p:set>
                                    <p:animEffect transition="in" filter="wipe(down)">
                                      <p:cBhvr>
                                        <p:cTn id="89" dur="500"/>
                                        <p:tgtEl>
                                          <p:spTgt spid="67">
                                            <p:txEl>
                                              <p:pRg st="0" end="0"/>
                                            </p:txEl>
                                          </p:spTgt>
                                        </p:tgtEl>
                                      </p:cBhvr>
                                    </p:animEffect>
                                  </p:childTnLst>
                                </p:cTn>
                              </p:par>
                            </p:childTnLst>
                          </p:cTn>
                        </p:par>
                        <p:par>
                          <p:cTn id="90" fill="hold">
                            <p:stCondLst>
                              <p:cond delay="8500"/>
                            </p:stCondLst>
                            <p:childTnLst>
                              <p:par>
                                <p:cTn id="91" presetID="22" presetClass="entr" presetSubtype="4" fill="hold" grpId="0" nodeType="afterEffect" nodePh="1">
                                  <p:stCondLst>
                                    <p:cond delay="0"/>
                                  </p:stCondLst>
                                  <p:endCondLst>
                                    <p:cond evt="begin" delay="0">
                                      <p:tn val="91"/>
                                    </p:cond>
                                  </p:endCondLst>
                                  <p:childTnLst>
                                    <p:set>
                                      <p:cBhvr>
                                        <p:cTn id="92" dur="1" fill="hold">
                                          <p:stCondLst>
                                            <p:cond delay="0"/>
                                          </p:stCondLst>
                                        </p:cTn>
                                        <p:tgtEl>
                                          <p:spTgt spid="68">
                                            <p:txEl>
                                              <p:pRg st="0" end="0"/>
                                            </p:txEl>
                                          </p:spTgt>
                                        </p:tgtEl>
                                        <p:attrNameLst>
                                          <p:attrName>style.visibility</p:attrName>
                                        </p:attrNameLst>
                                      </p:cBhvr>
                                      <p:to>
                                        <p:strVal val="visible"/>
                                      </p:to>
                                    </p:set>
                                    <p:animEffect transition="in" filter="wipe(down)">
                                      <p:cBhvr>
                                        <p:cTn id="93" dur="500"/>
                                        <p:tgtEl>
                                          <p:spTgt spid="68">
                                            <p:txEl>
                                              <p:pRg st="0" end="0"/>
                                            </p:txEl>
                                          </p:spTgt>
                                        </p:tgtEl>
                                      </p:cBhvr>
                                    </p:animEffect>
                                  </p:childTnLst>
                                </p:cTn>
                              </p:par>
                            </p:childTnLst>
                          </p:cTn>
                        </p:par>
                        <p:par>
                          <p:cTn id="94" fill="hold">
                            <p:stCondLst>
                              <p:cond delay="9000"/>
                            </p:stCondLst>
                            <p:childTnLst>
                              <p:par>
                                <p:cTn id="95" presetID="53" presetClass="entr" presetSubtype="0"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childTnLst>
                          </p:cTn>
                        </p:par>
                        <p:par>
                          <p:cTn id="100" fill="hold">
                            <p:stCondLst>
                              <p:cond delay="9500"/>
                            </p:stCondLst>
                            <p:childTnLst>
                              <p:par>
                                <p:cTn id="101" presetID="53" presetClass="entr" presetSubtype="0" fill="hold" grpId="0" nodeType="after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p:cTn id="103" dur="500" fill="hold"/>
                                        <p:tgtEl>
                                          <p:spTgt spid="70"/>
                                        </p:tgtEl>
                                        <p:attrNameLst>
                                          <p:attrName>ppt_w</p:attrName>
                                        </p:attrNameLst>
                                      </p:cBhvr>
                                      <p:tavLst>
                                        <p:tav tm="0">
                                          <p:val>
                                            <p:fltVal val="0"/>
                                          </p:val>
                                        </p:tav>
                                        <p:tav tm="100000">
                                          <p:val>
                                            <p:strVal val="#ppt_w"/>
                                          </p:val>
                                        </p:tav>
                                      </p:tavLst>
                                    </p:anim>
                                    <p:anim calcmode="lin" valueType="num">
                                      <p:cBhvr>
                                        <p:cTn id="104" dur="500" fill="hold"/>
                                        <p:tgtEl>
                                          <p:spTgt spid="70"/>
                                        </p:tgtEl>
                                        <p:attrNameLst>
                                          <p:attrName>ppt_h</p:attrName>
                                        </p:attrNameLst>
                                      </p:cBhvr>
                                      <p:tavLst>
                                        <p:tav tm="0">
                                          <p:val>
                                            <p:fltVal val="0"/>
                                          </p:val>
                                        </p:tav>
                                        <p:tav tm="100000">
                                          <p:val>
                                            <p:strVal val="#ppt_h"/>
                                          </p:val>
                                        </p:tav>
                                      </p:tavLst>
                                    </p:anim>
                                    <p:animEffect transition="in" filter="fade">
                                      <p:cBhvr>
                                        <p:cTn id="105" dur="500"/>
                                        <p:tgtEl>
                                          <p:spTgt spid="70"/>
                                        </p:tgtEl>
                                      </p:cBhvr>
                                    </p:animEffect>
                                  </p:childTnLst>
                                </p:cTn>
                              </p:par>
                            </p:childTnLst>
                          </p:cTn>
                        </p:par>
                        <p:par>
                          <p:cTn id="106" fill="hold">
                            <p:stCondLst>
                              <p:cond delay="10000"/>
                            </p:stCondLst>
                            <p:childTnLst>
                              <p:par>
                                <p:cTn id="107" presetID="47" presetClass="entr" presetSubtype="0"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500"/>
                                        <p:tgtEl>
                                          <p:spTgt spid="60"/>
                                        </p:tgtEl>
                                      </p:cBhvr>
                                    </p:animEffect>
                                    <p:anim calcmode="lin" valueType="num">
                                      <p:cBhvr>
                                        <p:cTn id="110" dur="500" fill="hold"/>
                                        <p:tgtEl>
                                          <p:spTgt spid="60"/>
                                        </p:tgtEl>
                                        <p:attrNameLst>
                                          <p:attrName>ppt_x</p:attrName>
                                        </p:attrNameLst>
                                      </p:cBhvr>
                                      <p:tavLst>
                                        <p:tav tm="0">
                                          <p:val>
                                            <p:strVal val="#ppt_x"/>
                                          </p:val>
                                        </p:tav>
                                        <p:tav tm="100000">
                                          <p:val>
                                            <p:strVal val="#ppt_x"/>
                                          </p:val>
                                        </p:tav>
                                      </p:tavLst>
                                    </p:anim>
                                    <p:anim calcmode="lin" valueType="num">
                                      <p:cBhvr>
                                        <p:cTn id="111" dur="500" fill="hold"/>
                                        <p:tgtEl>
                                          <p:spTgt spid="60"/>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4" fill="hold" grpId="0" nodeType="afterEffect" nodePh="1">
                                  <p:stCondLst>
                                    <p:cond delay="0"/>
                                  </p:stCondLst>
                                  <p:endCondLst>
                                    <p:cond evt="begin" delay="0">
                                      <p:tn val="113"/>
                                    </p:cond>
                                  </p:end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wipe(down)">
                                      <p:cBhvr>
                                        <p:cTn id="115" dur="500"/>
                                        <p:tgtEl>
                                          <p:spTgt spid="61">
                                            <p:txEl>
                                              <p:pRg st="0" end="0"/>
                                            </p:txEl>
                                          </p:spTgt>
                                        </p:tgtEl>
                                      </p:cBhvr>
                                    </p:animEffect>
                                  </p:childTnLst>
                                </p:cTn>
                              </p:par>
                            </p:childTnLst>
                          </p:cTn>
                        </p:par>
                        <p:par>
                          <p:cTn id="116" fill="hold">
                            <p:stCondLst>
                              <p:cond delay="11000"/>
                            </p:stCondLst>
                            <p:childTnLst>
                              <p:par>
                                <p:cTn id="117" presetID="22" presetClass="entr" presetSubtype="4" fill="hold" grpId="0" nodeType="afterEffect" nodePh="1">
                                  <p:stCondLst>
                                    <p:cond delay="0"/>
                                  </p:stCondLst>
                                  <p:endCondLst>
                                    <p:cond evt="begin" delay="0">
                                      <p:tn val="117"/>
                                    </p:cond>
                                  </p:endCondLst>
                                  <p:childTnLst>
                                    <p:set>
                                      <p:cBhvr>
                                        <p:cTn id="118" dur="1" fill="hold">
                                          <p:stCondLst>
                                            <p:cond delay="0"/>
                                          </p:stCondLst>
                                        </p:cTn>
                                        <p:tgtEl>
                                          <p:spTgt spid="62">
                                            <p:txEl>
                                              <p:pRg st="0" end="0"/>
                                            </p:txEl>
                                          </p:spTgt>
                                        </p:tgtEl>
                                        <p:attrNameLst>
                                          <p:attrName>style.visibility</p:attrName>
                                        </p:attrNameLst>
                                      </p:cBhvr>
                                      <p:to>
                                        <p:strVal val="visible"/>
                                      </p:to>
                                    </p:set>
                                    <p:animEffect transition="in" filter="wipe(down)">
                                      <p:cBhvr>
                                        <p:cTn id="119"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2" grpId="0" animBg="1"/>
      <p:bldP spid="53" grpId="0" animBg="1"/>
      <p:bldP spid="54" grpId="0" animBg="1"/>
      <p:bldP spid="55" grpId="0" animBg="1"/>
      <p:bldP spid="56" grpId="0" animBg="1"/>
      <p:bldP spid="57" grpId="0" animBg="1"/>
      <p:bldP spid="5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wipe(down)">
                      <p:cBhvr>
                        <p:cTn dur="500"/>
                        <p:tgtEl>
                          <p:spTgt spid="58"/>
                        </p:tgtEl>
                      </p:cBhvr>
                    </p:animEffect>
                  </p:childTnLst>
                </p:cTn>
              </p:par>
            </p:tnLst>
          </p:tmpl>
        </p:tmplLst>
      </p:bldP>
      <p:bldP spid="5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wipe(down)">
                      <p:cBhvr>
                        <p:cTn dur="500"/>
                        <p:tgtEl>
                          <p:spTgt spid="59"/>
                        </p:tgtEl>
                      </p:cBhvr>
                    </p:animEffect>
                  </p:childTnLst>
                </p:cTn>
              </p:par>
            </p:tnLst>
          </p:tmpl>
        </p:tmplLst>
      </p:bldP>
      <p:bldP spid="60" grpId="0" animBg="1"/>
      <p:bldP spid="6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wipe(down)">
                      <p:cBhvr>
                        <p:cTn dur="500"/>
                        <p:tgtEl>
                          <p:spTgt spid="61"/>
                        </p:tgtEl>
                      </p:cBhvr>
                    </p:animEffect>
                  </p:childTnLst>
                </p:cTn>
              </p:par>
            </p:tnLst>
          </p:tmpl>
        </p:tmplLst>
      </p:bldP>
      <p:bldP spid="6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Effect transition="in" filter="wipe(down)">
                      <p:cBhvr>
                        <p:cTn dur="500"/>
                        <p:tgtEl>
                          <p:spTgt spid="62"/>
                        </p:tgtEl>
                      </p:cBhvr>
                    </p:animEffect>
                  </p:childTnLst>
                </p:cTn>
              </p:par>
            </p:tnLst>
          </p:tmpl>
        </p:tmplLst>
      </p:bldP>
      <p:bldP spid="63" grpId="0" animBg="1"/>
      <p:bldP spid="6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Effect transition="in" filter="wipe(down)">
                      <p:cBhvr>
                        <p:cTn dur="500"/>
                        <p:tgtEl>
                          <p:spTgt spid="64"/>
                        </p:tgtEl>
                      </p:cBhvr>
                    </p:animEffect>
                  </p:childTnLst>
                </p:cTn>
              </p:par>
            </p:tnLst>
          </p:tmpl>
        </p:tmplLst>
      </p:bldP>
      <p:bldP spid="6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Effect transition="in" filter="wipe(down)">
                      <p:cBhvr>
                        <p:cTn dur="500"/>
                        <p:tgtEl>
                          <p:spTgt spid="65"/>
                        </p:tgtEl>
                      </p:cBhvr>
                    </p:animEffect>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8"/>
                        </p:tgtEl>
                        <p:attrNameLst>
                          <p:attrName>style.visibility</p:attrName>
                        </p:attrNameLst>
                      </p:cBhvr>
                      <p:to>
                        <p:strVal val="visible"/>
                      </p:to>
                    </p:set>
                    <p:animEffect transition="in" filter="wipe(down)">
                      <p:cBhvr>
                        <p:cTn dur="500"/>
                        <p:tgtEl>
                          <p:spTgt spid="68"/>
                        </p:tgtEl>
                      </p:cBhvr>
                    </p:animEffect>
                  </p:childTnLst>
                </p:cTn>
              </p:par>
            </p:tnLst>
          </p:tmpl>
        </p:tmplLst>
      </p:bldP>
      <p:bldP spid="69" grpId="0" animBg="1"/>
      <p:bldP spid="70" grpId="0" animBg="1"/>
      <p:bldP spid="71"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03">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6" name="Text Placeholder 3"/>
          <p:cNvSpPr>
            <a:spLocks noGrp="1"/>
          </p:cNvSpPr>
          <p:nvPr>
            <p:ph type="body" sz="half" idx="16"/>
          </p:nvPr>
        </p:nvSpPr>
        <p:spPr>
          <a:xfrm>
            <a:off x="1275292" y="4428483"/>
            <a:ext cx="1421516" cy="381730"/>
          </a:xfrm>
          <a:prstGeom prst="rect">
            <a:avLst/>
          </a:prstGeom>
        </p:spPr>
        <p:txBody>
          <a:bodyPr wrap="squar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9" name="Picture Placeholder 7"/>
          <p:cNvSpPr>
            <a:spLocks noGrp="1"/>
          </p:cNvSpPr>
          <p:nvPr>
            <p:ph type="pic" sz="quarter" idx="10" hasCustomPrompt="1"/>
          </p:nvPr>
        </p:nvSpPr>
        <p:spPr>
          <a:xfrm>
            <a:off x="1069342" y="2514600"/>
            <a:ext cx="1833416" cy="1832870"/>
          </a:xfrm>
          <a:prstGeom prst="diamond">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0" name="Text Placeholder 3"/>
          <p:cNvSpPr>
            <a:spLocks noGrp="1"/>
          </p:cNvSpPr>
          <p:nvPr>
            <p:ph type="body" sz="half" idx="17"/>
          </p:nvPr>
        </p:nvSpPr>
        <p:spPr>
          <a:xfrm>
            <a:off x="2565267" y="2865265"/>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1" name="Picture Placeholder 7"/>
          <p:cNvSpPr>
            <a:spLocks noGrp="1"/>
          </p:cNvSpPr>
          <p:nvPr>
            <p:ph type="pic" sz="quarter" idx="18" hasCustomPrompt="1"/>
          </p:nvPr>
        </p:nvSpPr>
        <p:spPr>
          <a:xfrm>
            <a:off x="2359591" y="3275870"/>
            <a:ext cx="1833416" cy="1832870"/>
          </a:xfrm>
          <a:prstGeom prst="diamond">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2" name="Text Placeholder 3"/>
          <p:cNvSpPr>
            <a:spLocks noGrp="1"/>
          </p:cNvSpPr>
          <p:nvPr>
            <p:ph type="body" sz="half" idx="20"/>
          </p:nvPr>
        </p:nvSpPr>
        <p:spPr>
          <a:xfrm>
            <a:off x="3864376" y="4428483"/>
            <a:ext cx="1421516" cy="381730"/>
          </a:xfrm>
          <a:prstGeom prst="rect">
            <a:avLst/>
          </a:prstGeom>
        </p:spPr>
        <p:txBody>
          <a:bodyPr wrap="squar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3" name="Picture Placeholder 7"/>
          <p:cNvSpPr>
            <a:spLocks noGrp="1"/>
          </p:cNvSpPr>
          <p:nvPr>
            <p:ph type="pic" sz="quarter" idx="21" hasCustomPrompt="1"/>
          </p:nvPr>
        </p:nvSpPr>
        <p:spPr>
          <a:xfrm>
            <a:off x="3649840" y="2514600"/>
            <a:ext cx="1833416" cy="1832870"/>
          </a:xfrm>
          <a:prstGeom prst="diamond">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4" name="Text Placeholder 3"/>
          <p:cNvSpPr>
            <a:spLocks noGrp="1"/>
          </p:cNvSpPr>
          <p:nvPr>
            <p:ph type="body" sz="half" idx="23"/>
          </p:nvPr>
        </p:nvSpPr>
        <p:spPr>
          <a:xfrm>
            <a:off x="5155576" y="2865265"/>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Picture Placeholder 7"/>
          <p:cNvSpPr>
            <a:spLocks noGrp="1"/>
          </p:cNvSpPr>
          <p:nvPr>
            <p:ph type="pic" sz="quarter" idx="24" hasCustomPrompt="1"/>
          </p:nvPr>
        </p:nvSpPr>
        <p:spPr>
          <a:xfrm>
            <a:off x="4940089" y="3275870"/>
            <a:ext cx="1833416" cy="1832870"/>
          </a:xfrm>
          <a:prstGeom prst="diamond">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25"/>
          </p:nvPr>
        </p:nvSpPr>
        <p:spPr>
          <a:xfrm>
            <a:off x="6436288" y="4428483"/>
            <a:ext cx="1421516" cy="381730"/>
          </a:xfrm>
          <a:prstGeom prst="rect">
            <a:avLst/>
          </a:prstGeom>
        </p:spPr>
        <p:txBody>
          <a:bodyPr wrap="square" lIns="0" tIns="0" rIns="0" bIns="0" anchor="t">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7" name="Picture Placeholder 7"/>
          <p:cNvSpPr>
            <a:spLocks noGrp="1"/>
          </p:cNvSpPr>
          <p:nvPr>
            <p:ph type="pic" sz="quarter" idx="26" hasCustomPrompt="1"/>
          </p:nvPr>
        </p:nvSpPr>
        <p:spPr>
          <a:xfrm>
            <a:off x="6230338" y="2514600"/>
            <a:ext cx="1833416" cy="1832870"/>
          </a:xfrm>
          <a:prstGeom prst="diamond">
            <a:avLst/>
          </a:prstGeom>
          <a:ln w="28575">
            <a:solidFill>
              <a:schemeClr val="accent5"/>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9922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down)">
                                      <p:cBhvr>
                                        <p:cTn id="31" dur="500"/>
                                        <p:tgtEl>
                                          <p:spTgt spid="30">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down)">
                                      <p:cBhvr>
                                        <p:cTn id="41" dur="500"/>
                                        <p:tgtEl>
                                          <p:spTgt spid="32">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wipe(down)">
                                      <p:cBhvr>
                                        <p:cTn id="51" dur="500"/>
                                        <p:tgtEl>
                                          <p:spTgt spid="34">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36">
                                            <p:txEl>
                                              <p:pRg st="0" end="0"/>
                                            </p:txEl>
                                          </p:spTgt>
                                        </p:tgtEl>
                                        <p:attrNameLst>
                                          <p:attrName>style.visibility</p:attrName>
                                        </p:attrNameLst>
                                      </p:cBhvr>
                                      <p:to>
                                        <p:strVal val="visible"/>
                                      </p:to>
                                    </p:set>
                                    <p:animEffect transition="in" filter="wipe(down)">
                                      <p:cBhvr>
                                        <p:cTn id="6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04">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2" name="Round Same Side Corner Rectangle 3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4" name="Picture Placeholder 7"/>
          <p:cNvSpPr>
            <a:spLocks noGrp="1"/>
          </p:cNvSpPr>
          <p:nvPr>
            <p:ph type="pic" sz="quarter" idx="15" hasCustomPrompt="1"/>
          </p:nvPr>
        </p:nvSpPr>
        <p:spPr>
          <a:xfrm>
            <a:off x="552497"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5" name="Rectangle 34"/>
          <p:cNvSpPr/>
          <p:nvPr userDrawn="1"/>
        </p:nvSpPr>
        <p:spPr>
          <a:xfrm>
            <a:off x="552498" y="3398578"/>
            <a:ext cx="1861204"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6" name="Text Placeholder 3"/>
          <p:cNvSpPr>
            <a:spLocks noGrp="1"/>
          </p:cNvSpPr>
          <p:nvPr>
            <p:ph type="body" sz="half" idx="16"/>
          </p:nvPr>
        </p:nvSpPr>
        <p:spPr>
          <a:xfrm>
            <a:off x="552498"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7" name="Picture Placeholder 7"/>
          <p:cNvSpPr>
            <a:spLocks noGrp="1"/>
          </p:cNvSpPr>
          <p:nvPr>
            <p:ph type="pic" sz="quarter" idx="17" hasCustomPrompt="1"/>
          </p:nvPr>
        </p:nvSpPr>
        <p:spPr>
          <a:xfrm>
            <a:off x="26260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Rectangle 37"/>
          <p:cNvSpPr/>
          <p:nvPr userDrawn="1"/>
        </p:nvSpPr>
        <p:spPr>
          <a:xfrm>
            <a:off x="2626100" y="3398578"/>
            <a:ext cx="1861204"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9" name="Text Placeholder 3"/>
          <p:cNvSpPr>
            <a:spLocks noGrp="1"/>
          </p:cNvSpPr>
          <p:nvPr>
            <p:ph type="body" sz="half" idx="18"/>
          </p:nvPr>
        </p:nvSpPr>
        <p:spPr>
          <a:xfrm>
            <a:off x="26261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0" name="Picture Placeholder 7"/>
          <p:cNvSpPr>
            <a:spLocks noGrp="1"/>
          </p:cNvSpPr>
          <p:nvPr>
            <p:ph type="pic" sz="quarter" idx="19" hasCustomPrompt="1"/>
          </p:nvPr>
        </p:nvSpPr>
        <p:spPr>
          <a:xfrm>
            <a:off x="46834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1" name="Rectangle 40"/>
          <p:cNvSpPr/>
          <p:nvPr userDrawn="1"/>
        </p:nvSpPr>
        <p:spPr>
          <a:xfrm>
            <a:off x="4683500" y="3398578"/>
            <a:ext cx="1861204" cy="420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6" name="Text Placeholder 3"/>
          <p:cNvSpPr>
            <a:spLocks noGrp="1"/>
          </p:cNvSpPr>
          <p:nvPr>
            <p:ph type="body" sz="half" idx="20"/>
          </p:nvPr>
        </p:nvSpPr>
        <p:spPr>
          <a:xfrm>
            <a:off x="46835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7" name="Picture Placeholder 7"/>
          <p:cNvSpPr>
            <a:spLocks noGrp="1"/>
          </p:cNvSpPr>
          <p:nvPr>
            <p:ph type="pic" sz="quarter" idx="21" hasCustomPrompt="1"/>
          </p:nvPr>
        </p:nvSpPr>
        <p:spPr>
          <a:xfrm>
            <a:off x="67408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0" name="Rectangle 69"/>
          <p:cNvSpPr/>
          <p:nvPr userDrawn="1"/>
        </p:nvSpPr>
        <p:spPr>
          <a:xfrm>
            <a:off x="6740900" y="3398578"/>
            <a:ext cx="1861204" cy="420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71" name="Text Placeholder 3"/>
          <p:cNvSpPr>
            <a:spLocks noGrp="1"/>
          </p:cNvSpPr>
          <p:nvPr>
            <p:ph type="body" sz="half" idx="22"/>
          </p:nvPr>
        </p:nvSpPr>
        <p:spPr>
          <a:xfrm>
            <a:off x="67409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2" name="Picture Placeholder 7"/>
          <p:cNvSpPr>
            <a:spLocks noGrp="1"/>
          </p:cNvSpPr>
          <p:nvPr>
            <p:ph type="pic" sz="quarter" idx="23" hasCustomPrompt="1"/>
          </p:nvPr>
        </p:nvSpPr>
        <p:spPr>
          <a:xfrm>
            <a:off x="552497"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3" name="Rectangle 72"/>
          <p:cNvSpPr/>
          <p:nvPr userDrawn="1"/>
        </p:nvSpPr>
        <p:spPr>
          <a:xfrm>
            <a:off x="552498" y="5319683"/>
            <a:ext cx="1861204" cy="420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74" name="Text Placeholder 3"/>
          <p:cNvSpPr>
            <a:spLocks noGrp="1"/>
          </p:cNvSpPr>
          <p:nvPr>
            <p:ph type="body" sz="half" idx="24"/>
          </p:nvPr>
        </p:nvSpPr>
        <p:spPr>
          <a:xfrm>
            <a:off x="552498"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5" name="Picture Placeholder 7"/>
          <p:cNvSpPr>
            <a:spLocks noGrp="1"/>
          </p:cNvSpPr>
          <p:nvPr>
            <p:ph type="pic" sz="quarter" idx="25" hasCustomPrompt="1"/>
          </p:nvPr>
        </p:nvSpPr>
        <p:spPr>
          <a:xfrm>
            <a:off x="26260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6" name="Rectangle 75"/>
          <p:cNvSpPr/>
          <p:nvPr userDrawn="1"/>
        </p:nvSpPr>
        <p:spPr>
          <a:xfrm>
            <a:off x="2626100" y="5319683"/>
            <a:ext cx="1861204" cy="420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77" name="Text Placeholder 3"/>
          <p:cNvSpPr>
            <a:spLocks noGrp="1"/>
          </p:cNvSpPr>
          <p:nvPr>
            <p:ph type="body" sz="half" idx="26"/>
          </p:nvPr>
        </p:nvSpPr>
        <p:spPr>
          <a:xfrm>
            <a:off x="26261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8" name="Picture Placeholder 7"/>
          <p:cNvSpPr>
            <a:spLocks noGrp="1"/>
          </p:cNvSpPr>
          <p:nvPr>
            <p:ph type="pic" sz="quarter" idx="27" hasCustomPrompt="1"/>
          </p:nvPr>
        </p:nvSpPr>
        <p:spPr>
          <a:xfrm>
            <a:off x="46834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9" name="Rectangle 78"/>
          <p:cNvSpPr/>
          <p:nvPr userDrawn="1"/>
        </p:nvSpPr>
        <p:spPr>
          <a:xfrm>
            <a:off x="4683500" y="5319683"/>
            <a:ext cx="1861204"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80" name="Text Placeholder 3"/>
          <p:cNvSpPr>
            <a:spLocks noGrp="1"/>
          </p:cNvSpPr>
          <p:nvPr>
            <p:ph type="body" sz="half" idx="28"/>
          </p:nvPr>
        </p:nvSpPr>
        <p:spPr>
          <a:xfrm>
            <a:off x="46835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81" name="Picture Placeholder 7"/>
          <p:cNvSpPr>
            <a:spLocks noGrp="1"/>
          </p:cNvSpPr>
          <p:nvPr>
            <p:ph type="pic" sz="quarter" idx="29" hasCustomPrompt="1"/>
          </p:nvPr>
        </p:nvSpPr>
        <p:spPr>
          <a:xfrm>
            <a:off x="67408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82" name="Rectangle 81"/>
          <p:cNvSpPr/>
          <p:nvPr userDrawn="1"/>
        </p:nvSpPr>
        <p:spPr>
          <a:xfrm>
            <a:off x="6740900" y="5319683"/>
            <a:ext cx="1861204"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83" name="Text Placeholder 3"/>
          <p:cNvSpPr>
            <a:spLocks noGrp="1"/>
          </p:cNvSpPr>
          <p:nvPr>
            <p:ph type="body" sz="half" idx="30"/>
          </p:nvPr>
        </p:nvSpPr>
        <p:spPr>
          <a:xfrm>
            <a:off x="67409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Tree>
    <p:extLst>
      <p:ext uri="{BB962C8B-B14F-4D97-AF65-F5344CB8AC3E}">
        <p14:creationId xmlns:p14="http://schemas.microsoft.com/office/powerpoint/2010/main" val="15102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wipe(down)">
                                      <p:cBhvr>
                                        <p:cTn id="23" dur="500"/>
                                        <p:tgtEl>
                                          <p:spTgt spid="36">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39">
                                            <p:txEl>
                                              <p:pRg st="0" end="0"/>
                                            </p:txEl>
                                          </p:spTgt>
                                        </p:tgtEl>
                                        <p:attrNameLst>
                                          <p:attrName>style.visibility</p:attrName>
                                        </p:attrNameLst>
                                      </p:cBhvr>
                                      <p:to>
                                        <p:strVal val="visible"/>
                                      </p:to>
                                    </p:set>
                                    <p:animEffect transition="in" filter="wipe(down)">
                                      <p:cBhvr>
                                        <p:cTn id="35" dur="500"/>
                                        <p:tgtEl>
                                          <p:spTgt spid="39">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down)">
                                      <p:cBhvr>
                                        <p:cTn id="47" dur="500"/>
                                        <p:tgtEl>
                                          <p:spTgt spid="46">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71">
                                            <p:txEl>
                                              <p:pRg st="0" end="0"/>
                                            </p:txEl>
                                          </p:spTgt>
                                        </p:tgtEl>
                                        <p:attrNameLst>
                                          <p:attrName>style.visibility</p:attrName>
                                        </p:attrNameLst>
                                      </p:cBhvr>
                                      <p:to>
                                        <p:strVal val="visible"/>
                                      </p:to>
                                    </p:set>
                                    <p:animEffect transition="in" filter="wipe(down)">
                                      <p:cBhvr>
                                        <p:cTn id="59" dur="500"/>
                                        <p:tgtEl>
                                          <p:spTgt spid="71">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down)">
                                      <p:cBhvr>
                                        <p:cTn id="63" dur="500"/>
                                        <p:tgtEl>
                                          <p:spTgt spid="72"/>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74">
                                            <p:txEl>
                                              <p:pRg st="0" end="0"/>
                                            </p:txEl>
                                          </p:spTgt>
                                        </p:tgtEl>
                                        <p:attrNameLst>
                                          <p:attrName>style.visibility</p:attrName>
                                        </p:attrNameLst>
                                      </p:cBhvr>
                                      <p:to>
                                        <p:strVal val="visible"/>
                                      </p:to>
                                    </p:set>
                                    <p:animEffect transition="in" filter="wipe(down)">
                                      <p:cBhvr>
                                        <p:cTn id="71" dur="500"/>
                                        <p:tgtEl>
                                          <p:spTgt spid="74">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down)">
                                      <p:cBhvr>
                                        <p:cTn id="79" dur="500"/>
                                        <p:tgtEl>
                                          <p:spTgt spid="76"/>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77">
                                            <p:txEl>
                                              <p:pRg st="0" end="0"/>
                                            </p:txEl>
                                          </p:spTgt>
                                        </p:tgtEl>
                                        <p:attrNameLst>
                                          <p:attrName>style.visibility</p:attrName>
                                        </p:attrNameLst>
                                      </p:cBhvr>
                                      <p:to>
                                        <p:strVal val="visible"/>
                                      </p:to>
                                    </p:set>
                                    <p:animEffect transition="in" filter="wipe(down)">
                                      <p:cBhvr>
                                        <p:cTn id="83" dur="500"/>
                                        <p:tgtEl>
                                          <p:spTgt spid="77">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down)">
                                      <p:cBhvr>
                                        <p:cTn id="87" dur="500"/>
                                        <p:tgtEl>
                                          <p:spTgt spid="78"/>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down)">
                                      <p:cBhvr>
                                        <p:cTn id="91" dur="500"/>
                                        <p:tgtEl>
                                          <p:spTgt spid="79"/>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80">
                                            <p:txEl>
                                              <p:pRg st="0" end="0"/>
                                            </p:txEl>
                                          </p:spTgt>
                                        </p:tgtEl>
                                        <p:attrNameLst>
                                          <p:attrName>style.visibility</p:attrName>
                                        </p:attrNameLst>
                                      </p:cBhvr>
                                      <p:to>
                                        <p:strVal val="visible"/>
                                      </p:to>
                                    </p:set>
                                    <p:animEffect transition="in" filter="wipe(down)">
                                      <p:cBhvr>
                                        <p:cTn id="95" dur="500"/>
                                        <p:tgtEl>
                                          <p:spTgt spid="80">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down)">
                                      <p:cBhvr>
                                        <p:cTn id="99" dur="500"/>
                                        <p:tgtEl>
                                          <p:spTgt spid="81"/>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ipe(down)">
                                      <p:cBhvr>
                                        <p:cTn id="103" dur="500"/>
                                        <p:tgtEl>
                                          <p:spTgt spid="82"/>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83">
                                            <p:txEl>
                                              <p:pRg st="0" end="0"/>
                                            </p:txEl>
                                          </p:spTgt>
                                        </p:tgtEl>
                                        <p:attrNameLst>
                                          <p:attrName>style.visibility</p:attrName>
                                        </p:attrNameLst>
                                      </p:cBhvr>
                                      <p:to>
                                        <p:strVal val="visible"/>
                                      </p:to>
                                    </p:set>
                                    <p:animEffect transition="in" filter="wipe(down)">
                                      <p:cBhvr>
                                        <p:cTn id="10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animBg="1"/>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p:bldP spid="41"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p:bldP spid="70" grpId="0" animBg="1"/>
      <p:bldP spid="7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1"/>
                        </p:tgtEl>
                        <p:attrNameLst>
                          <p:attrName>style.visibility</p:attrName>
                        </p:attrNameLst>
                      </p:cBhvr>
                      <p:to>
                        <p:strVal val="visible"/>
                      </p:to>
                    </p:set>
                    <p:animEffect transition="in" filter="wipe(down)">
                      <p:cBhvr>
                        <p:cTn dur="500"/>
                        <p:tgtEl>
                          <p:spTgt spid="71"/>
                        </p:tgtEl>
                      </p:cBhvr>
                    </p:animEffect>
                  </p:childTnLst>
                </p:cTn>
              </p:par>
            </p:tnLst>
          </p:tmpl>
        </p:tmplLst>
      </p:bldP>
      <p:bldP spid="72" grpId="0"/>
      <p:bldP spid="73" grpId="0" animBg="1"/>
      <p:bldP spid="7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Effect transition="in" filter="wipe(down)">
                      <p:cBhvr>
                        <p:cTn dur="500"/>
                        <p:tgtEl>
                          <p:spTgt spid="74"/>
                        </p:tgtEl>
                      </p:cBhvr>
                    </p:animEffect>
                  </p:childTnLst>
                </p:cTn>
              </p:par>
            </p:tnLst>
          </p:tmpl>
        </p:tmplLst>
      </p:bldP>
      <p:bldP spid="75" grpId="0"/>
      <p:bldP spid="76" grpId="0" animBg="1"/>
      <p:bldP spid="78" grpId="0"/>
      <p:bldP spid="79" grpId="0" animBg="1"/>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p:bldP spid="82" grpId="0" animBg="1"/>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05">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9"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0" name="Rectangle 29"/>
          <p:cNvSpPr/>
          <p:nvPr userDrawn="1"/>
        </p:nvSpPr>
        <p:spPr>
          <a:xfrm>
            <a:off x="523775" y="4115717"/>
            <a:ext cx="1914644" cy="168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1" name="Rectangle 30"/>
          <p:cNvSpPr/>
          <p:nvPr userDrawn="1"/>
        </p:nvSpPr>
        <p:spPr>
          <a:xfrm>
            <a:off x="523775" y="2362200"/>
            <a:ext cx="1914644" cy="168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2" name="Picture Placeholder 7"/>
          <p:cNvSpPr>
            <a:spLocks noGrp="1"/>
          </p:cNvSpPr>
          <p:nvPr>
            <p:ph type="pic" sz="quarter" idx="15" hasCustomPrompt="1"/>
          </p:nvPr>
        </p:nvSpPr>
        <p:spPr>
          <a:xfrm>
            <a:off x="577215"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34" name="Text Placeholder 3"/>
          <p:cNvSpPr>
            <a:spLocks noGrp="1"/>
          </p:cNvSpPr>
          <p:nvPr>
            <p:ph type="body" sz="half" idx="16"/>
          </p:nvPr>
        </p:nvSpPr>
        <p:spPr>
          <a:xfrm>
            <a:off x="770339"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Text Placeholder 3"/>
          <p:cNvSpPr>
            <a:spLocks noGrp="1"/>
          </p:cNvSpPr>
          <p:nvPr>
            <p:ph type="body" sz="half" idx="17"/>
          </p:nvPr>
        </p:nvSpPr>
        <p:spPr>
          <a:xfrm>
            <a:off x="629516"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6" name="Rectangle 35"/>
          <p:cNvSpPr/>
          <p:nvPr userDrawn="1"/>
        </p:nvSpPr>
        <p:spPr>
          <a:xfrm>
            <a:off x="2587364" y="4115717"/>
            <a:ext cx="1914644" cy="1686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8" name="Rectangle 37"/>
          <p:cNvSpPr/>
          <p:nvPr userDrawn="1"/>
        </p:nvSpPr>
        <p:spPr>
          <a:xfrm>
            <a:off x="2587364" y="2362200"/>
            <a:ext cx="1914644" cy="1686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9" name="Picture Placeholder 7"/>
          <p:cNvSpPr>
            <a:spLocks noGrp="1"/>
          </p:cNvSpPr>
          <p:nvPr>
            <p:ph type="pic" sz="quarter" idx="18" hasCustomPrompt="1"/>
          </p:nvPr>
        </p:nvSpPr>
        <p:spPr>
          <a:xfrm>
            <a:off x="2640804"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40" name="Text Placeholder 3"/>
          <p:cNvSpPr>
            <a:spLocks noGrp="1"/>
          </p:cNvSpPr>
          <p:nvPr>
            <p:ph type="body" sz="half" idx="19"/>
          </p:nvPr>
        </p:nvSpPr>
        <p:spPr>
          <a:xfrm>
            <a:off x="2833928"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1" name="Text Placeholder 3"/>
          <p:cNvSpPr>
            <a:spLocks noGrp="1"/>
          </p:cNvSpPr>
          <p:nvPr>
            <p:ph type="body" sz="half" idx="20"/>
          </p:nvPr>
        </p:nvSpPr>
        <p:spPr>
          <a:xfrm>
            <a:off x="2693105"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Rectangle 45"/>
          <p:cNvSpPr/>
          <p:nvPr userDrawn="1"/>
        </p:nvSpPr>
        <p:spPr>
          <a:xfrm>
            <a:off x="4638575" y="4115717"/>
            <a:ext cx="1914644" cy="16861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7" name="Rectangle 46"/>
          <p:cNvSpPr/>
          <p:nvPr userDrawn="1"/>
        </p:nvSpPr>
        <p:spPr>
          <a:xfrm>
            <a:off x="4638575" y="2362200"/>
            <a:ext cx="1914644" cy="16861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8" name="Picture Placeholder 7"/>
          <p:cNvSpPr>
            <a:spLocks noGrp="1"/>
          </p:cNvSpPr>
          <p:nvPr>
            <p:ph type="pic" sz="quarter" idx="21" hasCustomPrompt="1"/>
          </p:nvPr>
        </p:nvSpPr>
        <p:spPr>
          <a:xfrm>
            <a:off x="4692015"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49" name="Text Placeholder 3"/>
          <p:cNvSpPr>
            <a:spLocks noGrp="1"/>
          </p:cNvSpPr>
          <p:nvPr>
            <p:ph type="body" sz="half" idx="22"/>
          </p:nvPr>
        </p:nvSpPr>
        <p:spPr>
          <a:xfrm>
            <a:off x="4885139"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0" name="Text Placeholder 3"/>
          <p:cNvSpPr>
            <a:spLocks noGrp="1"/>
          </p:cNvSpPr>
          <p:nvPr>
            <p:ph type="body" sz="half" idx="23"/>
          </p:nvPr>
        </p:nvSpPr>
        <p:spPr>
          <a:xfrm>
            <a:off x="4744316"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1" name="Rectangle 50"/>
          <p:cNvSpPr/>
          <p:nvPr userDrawn="1"/>
        </p:nvSpPr>
        <p:spPr>
          <a:xfrm>
            <a:off x="6679006" y="4115717"/>
            <a:ext cx="1914644" cy="1686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2" name="Rectangle 51"/>
          <p:cNvSpPr/>
          <p:nvPr userDrawn="1"/>
        </p:nvSpPr>
        <p:spPr>
          <a:xfrm>
            <a:off x="6679006" y="2362200"/>
            <a:ext cx="1914644" cy="1686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3" name="Picture Placeholder 7"/>
          <p:cNvSpPr>
            <a:spLocks noGrp="1"/>
          </p:cNvSpPr>
          <p:nvPr>
            <p:ph type="pic" sz="quarter" idx="24" hasCustomPrompt="1"/>
          </p:nvPr>
        </p:nvSpPr>
        <p:spPr>
          <a:xfrm>
            <a:off x="6732446"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54" name="Text Placeholder 3"/>
          <p:cNvSpPr>
            <a:spLocks noGrp="1"/>
          </p:cNvSpPr>
          <p:nvPr>
            <p:ph type="body" sz="half" idx="25"/>
          </p:nvPr>
        </p:nvSpPr>
        <p:spPr>
          <a:xfrm>
            <a:off x="6925570"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5" name="Text Placeholder 3"/>
          <p:cNvSpPr>
            <a:spLocks noGrp="1"/>
          </p:cNvSpPr>
          <p:nvPr>
            <p:ph type="body" sz="half" idx="26"/>
          </p:nvPr>
        </p:nvSpPr>
        <p:spPr>
          <a:xfrm>
            <a:off x="6784747"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9496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outHorizontal)">
                                      <p:cBhvr>
                                        <p:cTn id="19" dur="500"/>
                                        <p:tgtEl>
                                          <p:spTgt spid="3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p:stCondLst>
                              <p:cond delay="2500"/>
                            </p:stCondLst>
                            <p:childTnLst>
                              <p:par>
                                <p:cTn id="25" presetID="22" presetClass="entr" presetSubtype="4" fill="hold" grpId="0" nodeType="afterEffect" nodePh="1">
                                  <p:stCondLst>
                                    <p:cond delay="0"/>
                                  </p:stCondLst>
                                  <p:endCondLst>
                                    <p:cond evt="begin" delay="0">
                                      <p:tn val="25"/>
                                    </p:cond>
                                  </p:end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wipe(down)">
                                      <p:cBhvr>
                                        <p:cTn id="27" dur="500"/>
                                        <p:tgtEl>
                                          <p:spTgt spid="34">
                                            <p:txEl>
                                              <p:pRg st="0" end="0"/>
                                            </p:txEl>
                                          </p:spTgt>
                                        </p:tgtEl>
                                      </p:cBhvr>
                                    </p:animEffect>
                                  </p:childTnLst>
                                </p:cTn>
                              </p:par>
                            </p:childTnLst>
                          </p:cTn>
                        </p:par>
                        <p:par>
                          <p:cTn id="28" fill="hold">
                            <p:stCondLst>
                              <p:cond delay="30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wipe(down)">
                                      <p:cBhvr>
                                        <p:cTn id="31" dur="500"/>
                                        <p:tgtEl>
                                          <p:spTgt spid="35">
                                            <p:txEl>
                                              <p:pRg st="0" end="0"/>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16" presetClass="entr" presetSubtype="42"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outHorizontal)">
                                      <p:cBhvr>
                                        <p:cTn id="39" dur="500"/>
                                        <p:tgtEl>
                                          <p:spTgt spid="3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wipe(down)">
                                      <p:cBhvr>
                                        <p:cTn id="47" dur="500"/>
                                        <p:tgtEl>
                                          <p:spTgt spid="40">
                                            <p:txEl>
                                              <p:pRg st="0" end="0"/>
                                            </p:txEl>
                                          </p:spTgt>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wipe(down)">
                                      <p:cBhvr>
                                        <p:cTn id="51" dur="500"/>
                                        <p:tgtEl>
                                          <p:spTgt spid="41">
                                            <p:txEl>
                                              <p:pRg st="0" end="0"/>
                                            </p:tx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00"/>
                                        <p:tgtEl>
                                          <p:spTgt spid="47"/>
                                        </p:tgtEl>
                                      </p:cBhvr>
                                    </p:animEffect>
                                  </p:childTnLst>
                                </p:cTn>
                              </p:par>
                            </p:childTnLst>
                          </p:cTn>
                        </p:par>
                        <p:par>
                          <p:cTn id="56" fill="hold">
                            <p:stCondLst>
                              <p:cond delay="6500"/>
                            </p:stCondLst>
                            <p:childTnLst>
                              <p:par>
                                <p:cTn id="57" presetID="16" presetClass="entr" presetSubtype="42"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arn(outHorizontal)">
                                      <p:cBhvr>
                                        <p:cTn id="59" dur="500"/>
                                        <p:tgtEl>
                                          <p:spTgt spid="48"/>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49">
                                            <p:txEl>
                                              <p:pRg st="0" end="0"/>
                                            </p:txEl>
                                          </p:spTgt>
                                        </p:tgtEl>
                                        <p:attrNameLst>
                                          <p:attrName>style.visibility</p:attrName>
                                        </p:attrNameLst>
                                      </p:cBhvr>
                                      <p:to>
                                        <p:strVal val="visible"/>
                                      </p:to>
                                    </p:set>
                                    <p:animEffect transition="in" filter="wipe(down)">
                                      <p:cBhvr>
                                        <p:cTn id="67" dur="500"/>
                                        <p:tgtEl>
                                          <p:spTgt spid="49">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50">
                                            <p:txEl>
                                              <p:pRg st="0" end="0"/>
                                            </p:txEl>
                                          </p:spTgt>
                                        </p:tgtEl>
                                        <p:attrNameLst>
                                          <p:attrName>style.visibility</p:attrName>
                                        </p:attrNameLst>
                                      </p:cBhvr>
                                      <p:to>
                                        <p:strVal val="visible"/>
                                      </p:to>
                                    </p:set>
                                    <p:animEffect transition="in" filter="wipe(down)">
                                      <p:cBhvr>
                                        <p:cTn id="71" dur="500"/>
                                        <p:tgtEl>
                                          <p:spTgt spid="5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childTnLst>
                          </p:cTn>
                        </p:par>
                        <p:par>
                          <p:cTn id="76" fill="hold">
                            <p:stCondLst>
                              <p:cond delay="9000"/>
                            </p:stCondLst>
                            <p:childTnLst>
                              <p:par>
                                <p:cTn id="77" presetID="16" presetClass="entr" presetSubtype="42"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outHorizontal)">
                                      <p:cBhvr>
                                        <p:cTn id="79" dur="500"/>
                                        <p:tgtEl>
                                          <p:spTgt spid="53"/>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down)">
                                      <p:cBhvr>
                                        <p:cTn id="83" dur="500"/>
                                        <p:tgtEl>
                                          <p:spTgt spid="51"/>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54">
                                            <p:txEl>
                                              <p:pRg st="0" end="0"/>
                                            </p:txEl>
                                          </p:spTgt>
                                        </p:tgtEl>
                                        <p:attrNameLst>
                                          <p:attrName>style.visibility</p:attrName>
                                        </p:attrNameLst>
                                      </p:cBhvr>
                                      <p:to>
                                        <p:strVal val="visible"/>
                                      </p:to>
                                    </p:set>
                                    <p:animEffect transition="in" filter="wipe(down)">
                                      <p:cBhvr>
                                        <p:cTn id="87" dur="500"/>
                                        <p:tgtEl>
                                          <p:spTgt spid="54">
                                            <p:txEl>
                                              <p:pRg st="0" end="0"/>
                                            </p:txEl>
                                          </p:spTgt>
                                        </p:tgtEl>
                                      </p:cBhvr>
                                    </p:animEffect>
                                  </p:childTnLst>
                                </p:cTn>
                              </p:par>
                            </p:childTnLst>
                          </p:cTn>
                        </p:par>
                        <p:par>
                          <p:cTn id="88" fill="hold">
                            <p:stCondLst>
                              <p:cond delay="10500"/>
                            </p:stCondLst>
                            <p:childTnLst>
                              <p:par>
                                <p:cTn id="89" presetID="22" presetClass="entr" presetSubtype="4" fill="hold" grpId="0" nodeType="afterEffect" nodePh="1">
                                  <p:stCondLst>
                                    <p:cond delay="0"/>
                                  </p:stCondLst>
                                  <p:endCondLst>
                                    <p:cond evt="begin" delay="0">
                                      <p:tn val="89"/>
                                    </p:cond>
                                  </p:endCondLst>
                                  <p:childTnLst>
                                    <p:set>
                                      <p:cBhvr>
                                        <p:cTn id="90" dur="1" fill="hold">
                                          <p:stCondLst>
                                            <p:cond delay="0"/>
                                          </p:stCondLst>
                                        </p:cTn>
                                        <p:tgtEl>
                                          <p:spTgt spid="55">
                                            <p:txEl>
                                              <p:pRg st="0" end="0"/>
                                            </p:txEl>
                                          </p:spTgt>
                                        </p:tgtEl>
                                        <p:attrNameLst>
                                          <p:attrName>style.visibility</p:attrName>
                                        </p:attrNameLst>
                                      </p:cBhvr>
                                      <p:to>
                                        <p:strVal val="visible"/>
                                      </p:to>
                                    </p:set>
                                    <p:animEffect transition="in" filter="wipe(down)">
                                      <p:cBhvr>
                                        <p:cTn id="91"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0" grpId="0" animBg="1"/>
      <p:bldP spid="31" grpId="0" animBg="1"/>
      <p:bldP spid="32" grpId="0"/>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8" grpId="0" animBg="1"/>
      <p:bldP spid="39" grpId="0"/>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6" grpId="0" animBg="1"/>
      <p:bldP spid="47" grpId="0" animBg="1"/>
      <p:bldP spid="48" grpId="0"/>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1" grpId="0" animBg="1"/>
      <p:bldP spid="52" grpId="0" animBg="1"/>
      <p:bldP spid="53" grpId="0"/>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06">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2" name="Picture Placeholder 7"/>
          <p:cNvSpPr>
            <a:spLocks noGrp="1"/>
          </p:cNvSpPr>
          <p:nvPr>
            <p:ph type="pic" sz="quarter" idx="22" hasCustomPrompt="1"/>
          </p:nvPr>
        </p:nvSpPr>
        <p:spPr>
          <a:xfrm>
            <a:off x="3352800" y="2057400"/>
            <a:ext cx="2438400" cy="2437670"/>
          </a:xfrm>
          <a:prstGeom prst="ellipse">
            <a:avLst/>
          </a:prstGeom>
          <a:ln w="28575">
            <a:solidFill>
              <a:schemeClr val="accent1"/>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3" name="Text Placeholder 3"/>
          <p:cNvSpPr>
            <a:spLocks noGrp="1"/>
          </p:cNvSpPr>
          <p:nvPr>
            <p:ph type="body" sz="half" idx="16"/>
          </p:nvPr>
        </p:nvSpPr>
        <p:spPr>
          <a:xfrm>
            <a:off x="741295" y="4771795"/>
            <a:ext cx="1421516" cy="381730"/>
          </a:xfrm>
          <a:prstGeom prst="rect">
            <a:avLst/>
          </a:prstGeom>
        </p:spPr>
        <p:txBody>
          <a:bodyPr wrap="none" lIns="0" tIns="0" rIns="0" bIns="0" anchor="t">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4" name="Text Placeholder 3"/>
          <p:cNvSpPr>
            <a:spLocks noGrp="1"/>
          </p:cNvSpPr>
          <p:nvPr>
            <p:ph type="body" sz="half" idx="31"/>
          </p:nvPr>
        </p:nvSpPr>
        <p:spPr>
          <a:xfrm>
            <a:off x="2546030" y="5402175"/>
            <a:ext cx="1421516" cy="381730"/>
          </a:xfrm>
          <a:prstGeom prst="rect">
            <a:avLst/>
          </a:prstGeom>
        </p:spPr>
        <p:txBody>
          <a:bodyPr wrap="non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5" name="Text Placeholder 3"/>
          <p:cNvSpPr>
            <a:spLocks noGrp="1"/>
          </p:cNvSpPr>
          <p:nvPr>
            <p:ph type="body" sz="half" idx="32"/>
          </p:nvPr>
        </p:nvSpPr>
        <p:spPr>
          <a:xfrm>
            <a:off x="5124638" y="5402175"/>
            <a:ext cx="1421516" cy="381730"/>
          </a:xfrm>
          <a:prstGeom prst="rect">
            <a:avLst/>
          </a:prstGeom>
        </p:spPr>
        <p:txBody>
          <a:bodyPr wrap="non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6" name="Text Placeholder 3"/>
          <p:cNvSpPr>
            <a:spLocks noGrp="1"/>
          </p:cNvSpPr>
          <p:nvPr>
            <p:ph type="body" sz="half" idx="33"/>
          </p:nvPr>
        </p:nvSpPr>
        <p:spPr>
          <a:xfrm>
            <a:off x="6934188" y="4771795"/>
            <a:ext cx="1421516" cy="381730"/>
          </a:xfrm>
          <a:prstGeom prst="rect">
            <a:avLst/>
          </a:prstGeom>
        </p:spPr>
        <p:txBody>
          <a:bodyPr wrap="none" lIns="0" tIns="0" rIns="0" bIns="0" anchor="t">
            <a:noAutofit/>
          </a:bodyPr>
          <a:lstStyle>
            <a:lvl1pPr marL="0" indent="0" algn="ctr">
              <a:buNone/>
              <a:defRPr sz="1100" b="1"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7" name="Text Placeholder 3"/>
          <p:cNvSpPr>
            <a:spLocks noGrp="1"/>
          </p:cNvSpPr>
          <p:nvPr>
            <p:ph type="body" sz="half" idx="34"/>
          </p:nvPr>
        </p:nvSpPr>
        <p:spPr>
          <a:xfrm>
            <a:off x="3858125" y="4876035"/>
            <a:ext cx="1421516" cy="381730"/>
          </a:xfrm>
          <a:prstGeom prst="rect">
            <a:avLst/>
          </a:prstGeom>
        </p:spPr>
        <p:txBody>
          <a:bodyPr wrap="non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8" name="Picture Placeholder 7"/>
          <p:cNvSpPr>
            <a:spLocks noGrp="1"/>
          </p:cNvSpPr>
          <p:nvPr>
            <p:ph type="pic" sz="quarter" idx="10" hasCustomPrompt="1"/>
          </p:nvPr>
        </p:nvSpPr>
        <p:spPr>
          <a:xfrm>
            <a:off x="505649" y="2809772"/>
            <a:ext cx="1892808" cy="1892243"/>
          </a:xfrm>
          <a:prstGeom prst="ellipse">
            <a:avLst/>
          </a:prstGeom>
          <a:ln w="28575">
            <a:solidFill>
              <a:schemeClr val="accent5"/>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5" name="Picture Placeholder 7"/>
          <p:cNvSpPr>
            <a:spLocks noGrp="1"/>
          </p:cNvSpPr>
          <p:nvPr>
            <p:ph type="pic" sz="quarter" idx="18" hasCustomPrompt="1"/>
          </p:nvPr>
        </p:nvSpPr>
        <p:spPr>
          <a:xfrm>
            <a:off x="2310384" y="3461807"/>
            <a:ext cx="1892808" cy="1892243"/>
          </a:xfrm>
          <a:prstGeom prst="ellipse">
            <a:avLst/>
          </a:prstGeom>
          <a:ln w="28575">
            <a:solidFill>
              <a:schemeClr val="accent2"/>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Picture Placeholder 7"/>
          <p:cNvSpPr>
            <a:spLocks noGrp="1"/>
          </p:cNvSpPr>
          <p:nvPr>
            <p:ph type="pic" sz="quarter" idx="26" hasCustomPrompt="1"/>
          </p:nvPr>
        </p:nvSpPr>
        <p:spPr>
          <a:xfrm>
            <a:off x="4888992" y="3461807"/>
            <a:ext cx="1892808" cy="1892243"/>
          </a:xfrm>
          <a:prstGeom prst="ellipse">
            <a:avLst/>
          </a:prstGeom>
          <a:ln w="28575">
            <a:solidFill>
              <a:schemeClr val="accent3"/>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7" name="Picture Placeholder 7"/>
          <p:cNvSpPr>
            <a:spLocks noGrp="1"/>
          </p:cNvSpPr>
          <p:nvPr>
            <p:ph type="pic" sz="quarter" idx="30" hasCustomPrompt="1"/>
          </p:nvPr>
        </p:nvSpPr>
        <p:spPr>
          <a:xfrm>
            <a:off x="6698542" y="2809772"/>
            <a:ext cx="1892808" cy="1892243"/>
          </a:xfrm>
          <a:prstGeom prst="ellipse">
            <a:avLst/>
          </a:prstGeom>
          <a:ln w="28575">
            <a:solidFill>
              <a:schemeClr val="accent6"/>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5307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down)">
                                      <p:cBhvr>
                                        <p:cTn id="21" dur="500"/>
                                        <p:tgtEl>
                                          <p:spTgt spid="27">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wipe(down)">
                                      <p:cBhvr>
                                        <p:cTn id="31" dur="500"/>
                                        <p:tgtEl>
                                          <p:spTgt spid="24">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5">
                                            <p:txEl>
                                              <p:pRg st="0" end="0"/>
                                            </p:txEl>
                                          </p:spTgt>
                                        </p:tgtEl>
                                        <p:attrNameLst>
                                          <p:attrName>style.visibility</p:attrName>
                                        </p:attrNameLst>
                                      </p:cBhvr>
                                      <p:to>
                                        <p:strVal val="visible"/>
                                      </p:to>
                                    </p:set>
                                    <p:animEffect transition="in" filter="wipe(down)">
                                      <p:cBhvr>
                                        <p:cTn id="41" dur="500"/>
                                        <p:tgtEl>
                                          <p:spTgt spid="25">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wipe(down)">
                                      <p:cBhvr>
                                        <p:cTn id="51" dur="500"/>
                                        <p:tgtEl>
                                          <p:spTgt spid="23">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6">
                                            <p:txEl>
                                              <p:pRg st="0" end="0"/>
                                            </p:txEl>
                                          </p:spTgt>
                                        </p:tgtEl>
                                        <p:attrNameLst>
                                          <p:attrName>style.visibility</p:attrName>
                                        </p:attrNameLst>
                                      </p:cBhvr>
                                      <p:to>
                                        <p:strVal val="visible"/>
                                      </p:to>
                                    </p:set>
                                    <p:animEffect transition="in" filter="wipe(down)">
                                      <p:cBhvr>
                                        <p:cTn id="6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down)">
                      <p:cBhvr>
                        <p:cTn dur="500"/>
                        <p:tgtEl>
                          <p:spTgt spid="25"/>
                        </p:tgtEl>
                      </p:cBhvr>
                    </p:animEffect>
                  </p:childTnLst>
                </p:cTn>
              </p:par>
            </p:tnLst>
          </p:tmpl>
        </p:tmplLst>
      </p:bldP>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35" grpId="0" animBg="1"/>
      <p:bldP spid="36" grpId="0" animBg="1"/>
      <p:bldP spid="3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07">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6" name="Round Same Side Corner Rectangle 25"/>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7"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8" name="Text Placeholder 3"/>
          <p:cNvSpPr>
            <a:spLocks noGrp="1"/>
          </p:cNvSpPr>
          <p:nvPr>
            <p:ph type="body" sz="half" idx="16"/>
          </p:nvPr>
        </p:nvSpPr>
        <p:spPr>
          <a:xfrm>
            <a:off x="1725836" y="2504409"/>
            <a:ext cx="1388839" cy="381730"/>
          </a:xfrm>
          <a:prstGeom prst="rect">
            <a:avLst/>
          </a:prstGeom>
        </p:spPr>
        <p:txBody>
          <a:bodyPr wrap="square" lIns="0" tIns="0" rIns="0" bIns="0" anchor="t">
            <a:noAutofit/>
          </a:bodyPr>
          <a:lstStyle>
            <a:lvl1pPr marL="0" indent="0" algn="l">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9" name="Picture Placeholder 7"/>
          <p:cNvSpPr>
            <a:spLocks noGrp="1"/>
          </p:cNvSpPr>
          <p:nvPr>
            <p:ph type="pic" sz="quarter" idx="10" hasCustomPrompt="1"/>
          </p:nvPr>
        </p:nvSpPr>
        <p:spPr>
          <a:xfrm>
            <a:off x="449487" y="2523660"/>
            <a:ext cx="1169764" cy="1169415"/>
          </a:xfrm>
          <a:prstGeom prst="teardrop">
            <a:avLst/>
          </a:prstGeom>
          <a:ln w="28575">
            <a:solidFill>
              <a:schemeClr val="accent1"/>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5"/>
          </p:nvPr>
        </p:nvSpPr>
        <p:spPr>
          <a:xfrm>
            <a:off x="1725836"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17"/>
          </p:nvPr>
        </p:nvSpPr>
        <p:spPr>
          <a:xfrm>
            <a:off x="4486274" y="2504409"/>
            <a:ext cx="1388839" cy="381730"/>
          </a:xfrm>
          <a:prstGeom prst="rect">
            <a:avLst/>
          </a:prstGeom>
        </p:spPr>
        <p:txBody>
          <a:bodyPr wrap="square" lIns="0" tIns="0" rIns="0" bIns="0" anchor="t">
            <a:noAutofit/>
          </a:bodyPr>
          <a:lstStyle>
            <a:lvl1pPr marL="0" indent="0" algn="l">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Picture Placeholder 7"/>
          <p:cNvSpPr>
            <a:spLocks noGrp="1"/>
          </p:cNvSpPr>
          <p:nvPr>
            <p:ph type="pic" sz="quarter" idx="18" hasCustomPrompt="1"/>
          </p:nvPr>
        </p:nvSpPr>
        <p:spPr>
          <a:xfrm>
            <a:off x="3209925" y="2523660"/>
            <a:ext cx="1169764" cy="1169415"/>
          </a:xfrm>
          <a:prstGeom prst="teardrop">
            <a:avLst/>
          </a:prstGeom>
          <a:ln w="28575">
            <a:solidFill>
              <a:schemeClr val="accent2"/>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19"/>
          </p:nvPr>
        </p:nvSpPr>
        <p:spPr>
          <a:xfrm>
            <a:off x="4486274"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7" name="Text Placeholder 3"/>
          <p:cNvSpPr>
            <a:spLocks noGrp="1"/>
          </p:cNvSpPr>
          <p:nvPr>
            <p:ph type="body" sz="half" idx="20"/>
          </p:nvPr>
        </p:nvSpPr>
        <p:spPr>
          <a:xfrm>
            <a:off x="7248524" y="2504409"/>
            <a:ext cx="1388839" cy="381730"/>
          </a:xfrm>
          <a:prstGeom prst="rect">
            <a:avLst/>
          </a:prstGeom>
        </p:spPr>
        <p:txBody>
          <a:bodyPr wrap="square" lIns="0" tIns="0" rIns="0" bIns="0" anchor="t">
            <a:noAutofit/>
          </a:bodyPr>
          <a:lstStyle>
            <a:lvl1pPr marL="0" indent="0" algn="l">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8" name="Picture Placeholder 7"/>
          <p:cNvSpPr>
            <a:spLocks noGrp="1"/>
          </p:cNvSpPr>
          <p:nvPr>
            <p:ph type="pic" sz="quarter" idx="21" hasCustomPrompt="1"/>
          </p:nvPr>
        </p:nvSpPr>
        <p:spPr>
          <a:xfrm>
            <a:off x="5972175" y="2523660"/>
            <a:ext cx="1169764" cy="1169415"/>
          </a:xfrm>
          <a:prstGeom prst="teardrop">
            <a:avLst/>
          </a:prstGeom>
          <a:ln w="28575">
            <a:solidFill>
              <a:schemeClr val="accent3"/>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9" name="Text Placeholder 3"/>
          <p:cNvSpPr>
            <a:spLocks noGrp="1"/>
          </p:cNvSpPr>
          <p:nvPr>
            <p:ph type="body" sz="half" idx="22"/>
          </p:nvPr>
        </p:nvSpPr>
        <p:spPr>
          <a:xfrm>
            <a:off x="7248524"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0" name="Text Placeholder 3"/>
          <p:cNvSpPr>
            <a:spLocks noGrp="1"/>
          </p:cNvSpPr>
          <p:nvPr>
            <p:ph type="body" sz="half" idx="23"/>
          </p:nvPr>
        </p:nvSpPr>
        <p:spPr>
          <a:xfrm>
            <a:off x="1725836" y="4038541"/>
            <a:ext cx="1388839" cy="381730"/>
          </a:xfrm>
          <a:prstGeom prst="rect">
            <a:avLst/>
          </a:prstGeom>
        </p:spPr>
        <p:txBody>
          <a:bodyPr wrap="square" lIns="0" tIns="0" rIns="0" bIns="0" anchor="t">
            <a:noAutofit/>
          </a:bodyPr>
          <a:lstStyle>
            <a:lvl1pPr marL="0" indent="0" algn="l">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1" name="Picture Placeholder 7"/>
          <p:cNvSpPr>
            <a:spLocks noGrp="1"/>
          </p:cNvSpPr>
          <p:nvPr>
            <p:ph type="pic" sz="quarter" idx="24" hasCustomPrompt="1"/>
          </p:nvPr>
        </p:nvSpPr>
        <p:spPr>
          <a:xfrm>
            <a:off x="449487" y="4057792"/>
            <a:ext cx="1169764" cy="1169415"/>
          </a:xfrm>
          <a:prstGeom prst="teardrop">
            <a:avLst/>
          </a:prstGeom>
          <a:ln w="28575">
            <a:solidFill>
              <a:schemeClr val="accent4"/>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46" name="Text Placeholder 3"/>
          <p:cNvSpPr>
            <a:spLocks noGrp="1"/>
          </p:cNvSpPr>
          <p:nvPr>
            <p:ph type="body" sz="half" idx="25"/>
          </p:nvPr>
        </p:nvSpPr>
        <p:spPr>
          <a:xfrm>
            <a:off x="1725836"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7" name="Text Placeholder 3"/>
          <p:cNvSpPr>
            <a:spLocks noGrp="1"/>
          </p:cNvSpPr>
          <p:nvPr>
            <p:ph type="body" sz="half" idx="26"/>
          </p:nvPr>
        </p:nvSpPr>
        <p:spPr>
          <a:xfrm>
            <a:off x="4486274" y="4038541"/>
            <a:ext cx="1388839" cy="381730"/>
          </a:xfrm>
          <a:prstGeom prst="rect">
            <a:avLst/>
          </a:prstGeom>
        </p:spPr>
        <p:txBody>
          <a:bodyPr wrap="square" lIns="0" tIns="0" rIns="0" bIns="0" anchor="t">
            <a:noAutofit/>
          </a:bodyPr>
          <a:lstStyle>
            <a:lvl1pPr marL="0" indent="0" algn="l">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8" name="Picture Placeholder 7"/>
          <p:cNvSpPr>
            <a:spLocks noGrp="1"/>
          </p:cNvSpPr>
          <p:nvPr>
            <p:ph type="pic" sz="quarter" idx="27" hasCustomPrompt="1"/>
          </p:nvPr>
        </p:nvSpPr>
        <p:spPr>
          <a:xfrm>
            <a:off x="3209925" y="4057792"/>
            <a:ext cx="1169764" cy="1169415"/>
          </a:xfrm>
          <a:prstGeom prst="teardrop">
            <a:avLst/>
          </a:prstGeom>
          <a:ln w="28575">
            <a:solidFill>
              <a:schemeClr val="accent5"/>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49" name="Text Placeholder 3"/>
          <p:cNvSpPr>
            <a:spLocks noGrp="1"/>
          </p:cNvSpPr>
          <p:nvPr>
            <p:ph type="body" sz="half" idx="28"/>
          </p:nvPr>
        </p:nvSpPr>
        <p:spPr>
          <a:xfrm>
            <a:off x="4486274"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0" name="Text Placeholder 3"/>
          <p:cNvSpPr>
            <a:spLocks noGrp="1"/>
          </p:cNvSpPr>
          <p:nvPr>
            <p:ph type="body" sz="half" idx="29"/>
          </p:nvPr>
        </p:nvSpPr>
        <p:spPr>
          <a:xfrm>
            <a:off x="7248524" y="4038541"/>
            <a:ext cx="1388839" cy="381730"/>
          </a:xfrm>
          <a:prstGeom prst="rect">
            <a:avLst/>
          </a:prstGeom>
        </p:spPr>
        <p:txBody>
          <a:bodyPr wrap="square" lIns="0" tIns="0" rIns="0" bIns="0" anchor="t">
            <a:noAutofit/>
          </a:bodyPr>
          <a:lstStyle>
            <a:lvl1pPr marL="0" indent="0" algn="l">
              <a:buNone/>
              <a:defRPr sz="1100" b="1"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1" name="Picture Placeholder 7"/>
          <p:cNvSpPr>
            <a:spLocks noGrp="1"/>
          </p:cNvSpPr>
          <p:nvPr>
            <p:ph type="pic" sz="quarter" idx="30" hasCustomPrompt="1"/>
          </p:nvPr>
        </p:nvSpPr>
        <p:spPr>
          <a:xfrm>
            <a:off x="5972175" y="4057792"/>
            <a:ext cx="1169764" cy="1169415"/>
          </a:xfrm>
          <a:prstGeom prst="teardrop">
            <a:avLst/>
          </a:prstGeom>
          <a:ln w="28575">
            <a:solidFill>
              <a:schemeClr val="accent6"/>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52" name="Text Placeholder 3"/>
          <p:cNvSpPr>
            <a:spLocks noGrp="1"/>
          </p:cNvSpPr>
          <p:nvPr>
            <p:ph type="body" sz="half" idx="31"/>
          </p:nvPr>
        </p:nvSpPr>
        <p:spPr>
          <a:xfrm>
            <a:off x="7248524"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8252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wipe(down)">
                                      <p:cBhvr>
                                        <p:cTn id="21" dur="500"/>
                                        <p:tgtEl>
                                          <p:spTgt spid="28">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wipe(down)">
                                      <p:cBhvr>
                                        <p:cTn id="36" dur="500"/>
                                        <p:tgtEl>
                                          <p:spTgt spid="34">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36">
                                            <p:txEl>
                                              <p:pRg st="0" end="0"/>
                                            </p:txEl>
                                          </p:spTgt>
                                        </p:tgtEl>
                                        <p:attrNameLst>
                                          <p:attrName>style.visibility</p:attrName>
                                        </p:attrNameLst>
                                      </p:cBhvr>
                                      <p:to>
                                        <p:strVal val="visible"/>
                                      </p:to>
                                    </p:set>
                                    <p:anim calcmode="lin" valueType="num">
                                      <p:cBhvr additive="base">
                                        <p:cTn id="4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wipe(down)">
                                      <p:cBhvr>
                                        <p:cTn id="51" dur="500"/>
                                        <p:tgtEl>
                                          <p:spTgt spid="37">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39">
                                            <p:txEl>
                                              <p:pRg st="0" end="0"/>
                                            </p:txEl>
                                          </p:spTgt>
                                        </p:tgtEl>
                                        <p:attrNameLst>
                                          <p:attrName>style.visibility</p:attrName>
                                        </p:attrNameLst>
                                      </p:cBhvr>
                                      <p:to>
                                        <p:strVal val="visible"/>
                                      </p:to>
                                    </p:set>
                                    <p:anim calcmode="lin" valueType="num">
                                      <p:cBhvr additive="base">
                                        <p:cTn id="5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down)">
                                      <p:cBhvr>
                                        <p:cTn id="66" dur="500"/>
                                        <p:tgtEl>
                                          <p:spTgt spid="40">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6">
                                            <p:txEl>
                                              <p:pRg st="0" end="0"/>
                                            </p:txEl>
                                          </p:spTgt>
                                        </p:tgtEl>
                                        <p:attrNameLst>
                                          <p:attrName>style.visibility</p:attrName>
                                        </p:attrNameLst>
                                      </p:cBhvr>
                                      <p:to>
                                        <p:strVal val="visible"/>
                                      </p:to>
                                    </p:set>
                                    <p:anim calcmode="lin" valueType="num">
                                      <p:cBhvr additive="base">
                                        <p:cTn id="7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down)">
                                      <p:cBhvr>
                                        <p:cTn id="81" dur="500"/>
                                        <p:tgtEl>
                                          <p:spTgt spid="47">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49">
                                            <p:txEl>
                                              <p:pRg st="0" end="0"/>
                                            </p:txEl>
                                          </p:spTgt>
                                        </p:tgtEl>
                                        <p:attrNameLst>
                                          <p:attrName>style.visibility</p:attrName>
                                        </p:attrNameLst>
                                      </p:cBhvr>
                                      <p:to>
                                        <p:strVal val="visible"/>
                                      </p:to>
                                    </p:set>
                                    <p:anim calcmode="lin" valueType="num">
                                      <p:cBhvr additive="base">
                                        <p:cTn id="8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50">
                                            <p:txEl>
                                              <p:pRg st="0" end="0"/>
                                            </p:txEl>
                                          </p:spTgt>
                                        </p:tgtEl>
                                        <p:attrNameLst>
                                          <p:attrName>style.visibility</p:attrName>
                                        </p:attrNameLst>
                                      </p:cBhvr>
                                      <p:to>
                                        <p:strVal val="visible"/>
                                      </p:to>
                                    </p:set>
                                    <p:animEffect transition="in" filter="wipe(down)">
                                      <p:cBhvr>
                                        <p:cTn id="96" dur="500"/>
                                        <p:tgtEl>
                                          <p:spTgt spid="50">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52">
                                            <p:txEl>
                                              <p:pRg st="0" end="0"/>
                                            </p:txEl>
                                          </p:spTgt>
                                        </p:tgtEl>
                                        <p:attrNameLst>
                                          <p:attrName>style.visibility</p:attrName>
                                        </p:attrNameLst>
                                      </p:cBhvr>
                                      <p:to>
                                        <p:strVal val="visible"/>
                                      </p:to>
                                    </p:set>
                                    <p:anim calcmode="lin" valueType="num">
                                      <p:cBhvr additive="base">
                                        <p:cTn id="100"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animBg="1"/>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animBg="1"/>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down)">
                      <p:cBhvr>
                        <p:cTn dur="500"/>
                        <p:tgtEl>
                          <p:spTgt spid="47"/>
                        </p:tgtEl>
                      </p:cBhvr>
                    </p:animEffect>
                  </p:childTnLst>
                </p:cTn>
              </p:par>
            </p:tnLst>
          </p:tmpl>
        </p:tmplLst>
      </p:bldP>
      <p:bldP spid="48" grpId="0" animBg="1"/>
      <p:bldP spid="4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1" grpId="0" animBg="1"/>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pPr>
              <a:defRPr/>
            </a:pPr>
            <a:endParaRPr lang="bg-BG" altLang="en-US" dirty="0"/>
          </a:p>
        </p:txBody>
      </p:sp>
      <p:sp>
        <p:nvSpPr>
          <p:cNvPr id="8" name="Footer Placeholder 7"/>
          <p:cNvSpPr>
            <a:spLocks noGrp="1"/>
          </p:cNvSpPr>
          <p:nvPr>
            <p:ph type="ftr" sz="quarter" idx="11"/>
          </p:nvPr>
        </p:nvSpPr>
        <p:spPr/>
        <p:txBody>
          <a:bodyPr/>
          <a:lstStyle/>
          <a:p>
            <a:pPr>
              <a:defRPr/>
            </a:pPr>
            <a:endParaRPr lang="bg-BG" altLang="en-US" dirty="0"/>
          </a:p>
        </p:txBody>
      </p:sp>
      <p:sp>
        <p:nvSpPr>
          <p:cNvPr id="9" name="Slide Number Placeholder 8"/>
          <p:cNvSpPr>
            <a:spLocks noGrp="1"/>
          </p:cNvSpPr>
          <p:nvPr>
            <p:ph type="sldNum" sz="quarter" idx="12"/>
          </p:nvPr>
        </p:nvSpPr>
        <p:spPr/>
        <p:txBody>
          <a:bodyPr/>
          <a:lstStyle/>
          <a:p>
            <a:pPr>
              <a:defRPr/>
            </a:pPr>
            <a:fld id="{C156FEAF-E89D-4C8F-B6C6-7C7C7FF1757F}" type="slidenum">
              <a:rPr lang="bg-BG" altLang="en-US" smtClean="0"/>
              <a:pPr>
                <a:defRPr/>
              </a:pPr>
              <a:t>‹#›</a:t>
            </a:fld>
            <a:endParaRPr lang="bg-BG" altLang="en-US" dirty="0"/>
          </a:p>
        </p:txBody>
      </p:sp>
    </p:spTree>
    <p:extLst>
      <p:ext uri="{BB962C8B-B14F-4D97-AF65-F5344CB8AC3E}">
        <p14:creationId xmlns:p14="http://schemas.microsoft.com/office/powerpoint/2010/main" val="3647966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2" name="Rounded Rectangle 11"/>
          <p:cNvSpPr/>
          <p:nvPr userDrawn="1"/>
        </p:nvSpPr>
        <p:spPr>
          <a:xfrm>
            <a:off x="654724" y="2201886"/>
            <a:ext cx="3802062" cy="1684314"/>
          </a:xfrm>
          <a:prstGeom prst="roundRect">
            <a:avLst>
              <a:gd name="adj" fmla="val 36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3" name="Picture Placeholder 7"/>
          <p:cNvSpPr>
            <a:spLocks noGrp="1"/>
          </p:cNvSpPr>
          <p:nvPr>
            <p:ph type="pic" sz="quarter" idx="15" hasCustomPrompt="1"/>
          </p:nvPr>
        </p:nvSpPr>
        <p:spPr>
          <a:xfrm>
            <a:off x="847388" y="2330811"/>
            <a:ext cx="1401282" cy="1426464"/>
          </a:xfrm>
          <a:prstGeom prst="roundRect">
            <a:avLst>
              <a:gd name="adj" fmla="val 8424"/>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Tree>
    <p:extLst>
      <p:ext uri="{BB962C8B-B14F-4D97-AF65-F5344CB8AC3E}">
        <p14:creationId xmlns:p14="http://schemas.microsoft.com/office/powerpoint/2010/main" val="40784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P spid="13"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Oval 13"/>
          <p:cNvSpPr/>
          <p:nvPr userDrawn="1"/>
        </p:nvSpPr>
        <p:spPr>
          <a:xfrm>
            <a:off x="1452601" y="2473033"/>
            <a:ext cx="2936519" cy="2936519"/>
          </a:xfrm>
          <a:prstGeom prst="ellipse">
            <a:avLst/>
          </a:prstGeom>
          <a:noFill/>
          <a:ln w="19050">
            <a:solidFill>
              <a:schemeClr val="tx2">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5" name="Picture Placeholder 7"/>
          <p:cNvSpPr>
            <a:spLocks noGrp="1"/>
          </p:cNvSpPr>
          <p:nvPr>
            <p:ph type="pic" sz="quarter" idx="10" hasCustomPrompt="1"/>
          </p:nvPr>
        </p:nvSpPr>
        <p:spPr>
          <a:xfrm>
            <a:off x="1056569" y="3442030"/>
            <a:ext cx="997689" cy="997392"/>
          </a:xfrm>
          <a:prstGeom prst="ellipse">
            <a:avLst/>
          </a:prstGeom>
          <a:ln w="28575">
            <a:solidFill>
              <a:schemeClr val="accent1"/>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6" name="Picture Placeholder 7"/>
          <p:cNvSpPr>
            <a:spLocks noGrp="1"/>
          </p:cNvSpPr>
          <p:nvPr>
            <p:ph type="pic" sz="quarter" idx="13" hasCustomPrompt="1"/>
          </p:nvPr>
        </p:nvSpPr>
        <p:spPr>
          <a:xfrm>
            <a:off x="2438400" y="2070917"/>
            <a:ext cx="997689" cy="997392"/>
          </a:xfrm>
          <a:prstGeom prst="ellipse">
            <a:avLst/>
          </a:prstGeom>
          <a:ln w="28575">
            <a:solidFill>
              <a:schemeClr val="accent2"/>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7" name="Picture Placeholder 7"/>
          <p:cNvSpPr>
            <a:spLocks noGrp="1"/>
          </p:cNvSpPr>
          <p:nvPr>
            <p:ph type="pic" sz="quarter" idx="14" hasCustomPrompt="1"/>
          </p:nvPr>
        </p:nvSpPr>
        <p:spPr>
          <a:xfrm>
            <a:off x="3784267" y="3449650"/>
            <a:ext cx="997689" cy="997392"/>
          </a:xfrm>
          <a:prstGeom prst="ellipse">
            <a:avLst/>
          </a:prstGeom>
          <a:ln w="28575">
            <a:solidFill>
              <a:schemeClr val="accent3"/>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8" name="Picture Placeholder 7"/>
          <p:cNvSpPr>
            <a:spLocks noGrp="1"/>
          </p:cNvSpPr>
          <p:nvPr>
            <p:ph type="pic" sz="quarter" idx="15" hasCustomPrompt="1"/>
          </p:nvPr>
        </p:nvSpPr>
        <p:spPr>
          <a:xfrm>
            <a:off x="2422016" y="4806687"/>
            <a:ext cx="997689" cy="997392"/>
          </a:xfrm>
          <a:prstGeom prst="ellipse">
            <a:avLst/>
          </a:prstGeom>
          <a:ln w="28575">
            <a:solidFill>
              <a:schemeClr val="accent4"/>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9" name="Text Placeholder 3"/>
          <p:cNvSpPr>
            <a:spLocks noGrp="1"/>
          </p:cNvSpPr>
          <p:nvPr>
            <p:ph type="body" sz="half" idx="19"/>
          </p:nvPr>
        </p:nvSpPr>
        <p:spPr>
          <a:xfrm>
            <a:off x="406762" y="4499553"/>
            <a:ext cx="1164563" cy="381730"/>
          </a:xfrm>
          <a:prstGeom prst="rect">
            <a:avLst/>
          </a:prstGeom>
        </p:spPr>
        <p:txBody>
          <a:bodyPr wrap="square" lIns="0" tIns="0" rIns="0" bIns="0" anchor="t">
            <a:noAutofit/>
          </a:bodyPr>
          <a:lstStyle>
            <a:lvl1pPr marL="0" indent="0" algn="r" rtl="1">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0" name="Text Placeholder 3"/>
          <p:cNvSpPr>
            <a:spLocks noGrp="1"/>
          </p:cNvSpPr>
          <p:nvPr>
            <p:ph type="body" sz="half" idx="20"/>
          </p:nvPr>
        </p:nvSpPr>
        <p:spPr>
          <a:xfrm>
            <a:off x="1170318" y="5371465"/>
            <a:ext cx="1164563" cy="381730"/>
          </a:xfrm>
          <a:prstGeom prst="rect">
            <a:avLst/>
          </a:prstGeom>
        </p:spPr>
        <p:txBody>
          <a:bodyPr wrap="square" lIns="0" tIns="0" rIns="0" bIns="0" anchor="t">
            <a:noAutofit/>
          </a:bodyPr>
          <a:lstStyle>
            <a:lvl1pPr marL="0" indent="0" algn="r" rtl="1">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1" name="Text Placeholder 3"/>
          <p:cNvSpPr>
            <a:spLocks noGrp="1"/>
          </p:cNvSpPr>
          <p:nvPr>
            <p:ph type="body" sz="half" idx="21"/>
          </p:nvPr>
        </p:nvSpPr>
        <p:spPr>
          <a:xfrm>
            <a:off x="3494818" y="2234043"/>
            <a:ext cx="1164563" cy="381730"/>
          </a:xfrm>
          <a:prstGeom prst="rect">
            <a:avLst/>
          </a:prstGeom>
        </p:spPr>
        <p:txBody>
          <a:bodyPr wrap="square" lIns="0" tIns="0" rIns="0" bIns="0" anchor="t">
            <a:noAutofit/>
          </a:bodyPr>
          <a:lstStyle>
            <a:lvl1pPr marL="0" indent="0" algn="l" rtl="1">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2" name="Text Placeholder 3"/>
          <p:cNvSpPr>
            <a:spLocks noGrp="1"/>
          </p:cNvSpPr>
          <p:nvPr>
            <p:ph type="body" sz="half" idx="22"/>
          </p:nvPr>
        </p:nvSpPr>
        <p:spPr>
          <a:xfrm>
            <a:off x="4256824" y="4518803"/>
            <a:ext cx="1164563" cy="381730"/>
          </a:xfrm>
          <a:prstGeom prst="rect">
            <a:avLst/>
          </a:prstGeom>
        </p:spPr>
        <p:txBody>
          <a:bodyPr wrap="square" lIns="0" tIns="0" rIns="0" bIns="0" anchor="t">
            <a:noAutofit/>
          </a:bodyPr>
          <a:lstStyle>
            <a:lvl1pPr marL="0" indent="0" algn="l" rtl="1">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Tree>
    <p:extLst>
      <p:ext uri="{BB962C8B-B14F-4D97-AF65-F5344CB8AC3E}">
        <p14:creationId xmlns:p14="http://schemas.microsoft.com/office/powerpoint/2010/main" val="254569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Horizontal)">
                                      <p:cBhvr>
                                        <p:cTn id="15" dur="1000"/>
                                        <p:tgtEl>
                                          <p:spTgt spid="14"/>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nodePh="1">
                                  <p:stCondLst>
                                    <p:cond delay="0"/>
                                  </p:stCondLst>
                                  <p:endCondLst>
                                    <p:cond evt="begin" delay="0">
                                      <p:tn val="23"/>
                                    </p:cond>
                                  </p:end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wipe(right)">
                                      <p:cBhvr>
                                        <p:cTn id="25" dur="500"/>
                                        <p:tgtEl>
                                          <p:spTgt spid="19">
                                            <p:txEl>
                                              <p:pRg st="0" end="0"/>
                                            </p:txEl>
                                          </p:spTgt>
                                        </p:tgtEl>
                                      </p:cBhvr>
                                    </p:animEffect>
                                  </p:childTnLst>
                                </p:cTn>
                              </p:par>
                            </p:childTnLst>
                          </p:cTn>
                        </p:par>
                        <p:par>
                          <p:cTn id="26" fill="hold">
                            <p:stCondLst>
                              <p:cond delay="3000"/>
                            </p:stCondLst>
                            <p:childTnLst>
                              <p:par>
                                <p:cTn id="27" presetID="53"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5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left)">
                                      <p:cBhvr>
                                        <p:cTn id="35" dur="500"/>
                                        <p:tgtEl>
                                          <p:spTgt spid="21">
                                            <p:txEl>
                                              <p:pRg st="0" end="0"/>
                                            </p:txEl>
                                          </p:spTgt>
                                        </p:tgtEl>
                                      </p:cBhvr>
                                    </p:animEffect>
                                  </p:childTnLst>
                                </p:cTn>
                              </p:par>
                            </p:childTnLst>
                          </p:cTn>
                        </p:par>
                        <p:par>
                          <p:cTn id="36" fill="hold">
                            <p:stCondLst>
                              <p:cond delay="4000"/>
                            </p:stCondLst>
                            <p:childTnLst>
                              <p:par>
                                <p:cTn id="37" presetID="53"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wipe(left)">
                                      <p:cBhvr>
                                        <p:cTn id="45" dur="500"/>
                                        <p:tgtEl>
                                          <p:spTgt spid="22">
                                            <p:txEl>
                                              <p:pRg st="0" end="0"/>
                                            </p:txEl>
                                          </p:spTgt>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5500"/>
                            </p:stCondLst>
                            <p:childTnLst>
                              <p:par>
                                <p:cTn id="53" presetID="22" presetClass="entr" presetSubtype="2" fill="hold" grpId="0" nodeType="afterEffect" nodePh="1">
                                  <p:stCondLst>
                                    <p:cond delay="0"/>
                                  </p:stCondLst>
                                  <p:endCondLst>
                                    <p:cond evt="begin" delay="0">
                                      <p:tn val="53"/>
                                    </p:cond>
                                  </p:end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ipe(right)">
                                      <p:cBhvr>
                                        <p:cTn id="5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animBg="1"/>
      <p:bldP spid="17" grpId="0" animBg="1"/>
      <p:bldP spid="18" grpId="0" animBg="1"/>
      <p:bldP spid="19"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3" name="Picture Placeholder 7"/>
          <p:cNvSpPr>
            <a:spLocks noGrp="1"/>
          </p:cNvSpPr>
          <p:nvPr>
            <p:ph type="pic" sz="quarter" idx="10" hasCustomPrompt="1"/>
          </p:nvPr>
        </p:nvSpPr>
        <p:spPr>
          <a:xfrm>
            <a:off x="694093" y="2352675"/>
            <a:ext cx="2372431" cy="2371725"/>
          </a:xfrm>
          <a:prstGeom prst="ellipse">
            <a:avLst/>
          </a:prstGeom>
          <a:ln w="28575">
            <a:solidFill>
              <a:schemeClr val="accent1"/>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143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23"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0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1" name="Round Same Side Corner Rectangle 1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3" name="Picture Placeholder 7"/>
          <p:cNvSpPr>
            <a:spLocks noGrp="1"/>
          </p:cNvSpPr>
          <p:nvPr>
            <p:ph type="pic" sz="quarter" idx="10" hasCustomPrompt="1"/>
          </p:nvPr>
        </p:nvSpPr>
        <p:spPr>
          <a:xfrm>
            <a:off x="0" y="2133600"/>
            <a:ext cx="2773585" cy="213145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4" name="Picture Placeholder 7"/>
          <p:cNvSpPr>
            <a:spLocks noGrp="1"/>
          </p:cNvSpPr>
          <p:nvPr>
            <p:ph type="pic" sz="quarter" idx="15" hasCustomPrompt="1"/>
          </p:nvPr>
        </p:nvSpPr>
        <p:spPr>
          <a:xfrm>
            <a:off x="6362429" y="2133600"/>
            <a:ext cx="2781572" cy="213145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Rectangle 14"/>
          <p:cNvSpPr/>
          <p:nvPr userDrawn="1"/>
        </p:nvSpPr>
        <p:spPr>
          <a:xfrm>
            <a:off x="2773585" y="2133601"/>
            <a:ext cx="3588844" cy="213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Tree>
    <p:extLst>
      <p:ext uri="{BB962C8B-B14F-4D97-AF65-F5344CB8AC3E}">
        <p14:creationId xmlns:p14="http://schemas.microsoft.com/office/powerpoint/2010/main" val="22284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2"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02">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38200"/>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Picture Placeholder 7"/>
          <p:cNvSpPr>
            <a:spLocks noGrp="1"/>
          </p:cNvSpPr>
          <p:nvPr>
            <p:ph type="pic" sz="quarter" idx="15" hasCustomPrompt="1"/>
          </p:nvPr>
        </p:nvSpPr>
        <p:spPr>
          <a:xfrm>
            <a:off x="4514392" y="1981200"/>
            <a:ext cx="3974883"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Picture Placeholder 7"/>
          <p:cNvSpPr>
            <a:spLocks noGrp="1"/>
          </p:cNvSpPr>
          <p:nvPr>
            <p:ph type="pic" sz="quarter" idx="16" hasCustomPrompt="1"/>
          </p:nvPr>
        </p:nvSpPr>
        <p:spPr>
          <a:xfrm>
            <a:off x="4514392" y="3478981"/>
            <a:ext cx="3974883"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8574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03">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1" name="Round Same Side Corner Rectangle 2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3" name="Picture Placeholder 7"/>
          <p:cNvSpPr>
            <a:spLocks noGrp="1"/>
          </p:cNvSpPr>
          <p:nvPr>
            <p:ph type="pic" sz="quarter" idx="15" hasCustomPrompt="1"/>
          </p:nvPr>
        </p:nvSpPr>
        <p:spPr>
          <a:xfrm>
            <a:off x="653855" y="2108156"/>
            <a:ext cx="1834811" cy="2844844"/>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Picture Placeholder 7"/>
          <p:cNvSpPr>
            <a:spLocks noGrp="1"/>
          </p:cNvSpPr>
          <p:nvPr>
            <p:ph type="pic" sz="quarter" idx="16" hasCustomPrompt="1"/>
          </p:nvPr>
        </p:nvSpPr>
        <p:spPr>
          <a:xfrm>
            <a:off x="2671040" y="2108156"/>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5" name="Picture Placeholder 7"/>
          <p:cNvSpPr>
            <a:spLocks noGrp="1"/>
          </p:cNvSpPr>
          <p:nvPr>
            <p:ph type="pic" sz="quarter" idx="17" hasCustomPrompt="1"/>
          </p:nvPr>
        </p:nvSpPr>
        <p:spPr>
          <a:xfrm>
            <a:off x="6700526" y="2108156"/>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6" name="Picture Placeholder 7"/>
          <p:cNvSpPr>
            <a:spLocks noGrp="1"/>
          </p:cNvSpPr>
          <p:nvPr>
            <p:ph type="pic" sz="quarter" idx="18" hasCustomPrompt="1"/>
          </p:nvPr>
        </p:nvSpPr>
        <p:spPr>
          <a:xfrm>
            <a:off x="4658482" y="3605938"/>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grpSp>
        <p:nvGrpSpPr>
          <p:cNvPr id="42" name="Group 41"/>
          <p:cNvGrpSpPr/>
          <p:nvPr userDrawn="1"/>
        </p:nvGrpSpPr>
        <p:grpSpPr>
          <a:xfrm>
            <a:off x="2664561" y="3556533"/>
            <a:ext cx="1785974" cy="1396467"/>
            <a:chOff x="2664561" y="2570470"/>
            <a:chExt cx="1785974" cy="1396467"/>
          </a:xfrm>
        </p:grpSpPr>
        <p:sp>
          <p:nvSpPr>
            <p:cNvPr id="43" name="Rectangle 42"/>
            <p:cNvSpPr/>
            <p:nvPr/>
          </p:nvSpPr>
          <p:spPr>
            <a:xfrm>
              <a:off x="2664561" y="2570470"/>
              <a:ext cx="1785974" cy="1347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4" name="Rectangle 43"/>
            <p:cNvSpPr/>
            <p:nvPr/>
          </p:nvSpPr>
          <p:spPr>
            <a:xfrm>
              <a:off x="2664561" y="2619875"/>
              <a:ext cx="1785974" cy="1347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45" name="Group 3"/>
          <p:cNvGrpSpPr/>
          <p:nvPr userDrawn="1"/>
        </p:nvGrpSpPr>
        <p:grpSpPr>
          <a:xfrm>
            <a:off x="6694047" y="3548913"/>
            <a:ext cx="1785974" cy="1404087"/>
            <a:chOff x="6694047" y="2562850"/>
            <a:chExt cx="1785974" cy="1404087"/>
          </a:xfrm>
        </p:grpSpPr>
        <p:sp>
          <p:nvSpPr>
            <p:cNvPr id="46" name="Rectangle 45"/>
            <p:cNvSpPr/>
            <p:nvPr/>
          </p:nvSpPr>
          <p:spPr>
            <a:xfrm>
              <a:off x="6694047" y="2562850"/>
              <a:ext cx="1785974" cy="13470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7" name="Rectangle 46"/>
            <p:cNvSpPr/>
            <p:nvPr/>
          </p:nvSpPr>
          <p:spPr>
            <a:xfrm>
              <a:off x="6694047" y="2619875"/>
              <a:ext cx="1785974" cy="1347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48" name="Group 2"/>
          <p:cNvGrpSpPr/>
          <p:nvPr userDrawn="1"/>
        </p:nvGrpSpPr>
        <p:grpSpPr>
          <a:xfrm>
            <a:off x="4658482" y="2108156"/>
            <a:ext cx="1785974" cy="1407182"/>
            <a:chOff x="4658482" y="1122093"/>
            <a:chExt cx="1785974" cy="1407182"/>
          </a:xfrm>
        </p:grpSpPr>
        <p:sp>
          <p:nvSpPr>
            <p:cNvPr id="49" name="Rectangle 48"/>
            <p:cNvSpPr/>
            <p:nvPr/>
          </p:nvSpPr>
          <p:spPr>
            <a:xfrm>
              <a:off x="4658482" y="1182213"/>
              <a:ext cx="1785974" cy="134706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0" name="Rectangle 49"/>
            <p:cNvSpPr/>
            <p:nvPr/>
          </p:nvSpPr>
          <p:spPr>
            <a:xfrm>
              <a:off x="4658482" y="1122093"/>
              <a:ext cx="1785974" cy="1347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Tree>
    <p:extLst>
      <p:ext uri="{BB962C8B-B14F-4D97-AF65-F5344CB8AC3E}">
        <p14:creationId xmlns:p14="http://schemas.microsoft.com/office/powerpoint/2010/main" val="31109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p:bldP spid="24" grpId="0"/>
      <p:bldP spid="25" grpId="0"/>
      <p:bldP spid="26"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04">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1" name="Round Same Side Corner Rectangle 2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3" name="Group 22"/>
          <p:cNvGrpSpPr/>
          <p:nvPr userDrawn="1"/>
        </p:nvGrpSpPr>
        <p:grpSpPr>
          <a:xfrm>
            <a:off x="4750079" y="2438400"/>
            <a:ext cx="1785974" cy="1044090"/>
            <a:chOff x="4750079" y="1706835"/>
            <a:chExt cx="1785974" cy="1044090"/>
          </a:xfrm>
        </p:grpSpPr>
        <p:sp>
          <p:nvSpPr>
            <p:cNvPr id="24" name="Rectangle 23"/>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5" name="Rectangle 24"/>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26" name="Group 25"/>
          <p:cNvGrpSpPr/>
          <p:nvPr userDrawn="1"/>
        </p:nvGrpSpPr>
        <p:grpSpPr>
          <a:xfrm>
            <a:off x="6707505" y="2438400"/>
            <a:ext cx="1785974" cy="1044090"/>
            <a:chOff x="6707505" y="1706835"/>
            <a:chExt cx="1785974" cy="1044090"/>
          </a:xfrm>
        </p:grpSpPr>
        <p:sp>
          <p:nvSpPr>
            <p:cNvPr id="27" name="Rectangle 26"/>
            <p:cNvSpPr/>
            <p:nvPr/>
          </p:nvSpPr>
          <p:spPr>
            <a:xfrm>
              <a:off x="6707505"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8" name="Rectangle 27"/>
            <p:cNvSpPr/>
            <p:nvPr/>
          </p:nvSpPr>
          <p:spPr>
            <a:xfrm>
              <a:off x="6707505"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31" name="Group 30"/>
          <p:cNvGrpSpPr/>
          <p:nvPr userDrawn="1"/>
        </p:nvGrpSpPr>
        <p:grpSpPr>
          <a:xfrm>
            <a:off x="4750079" y="3524608"/>
            <a:ext cx="1785974" cy="1045251"/>
            <a:chOff x="4750079" y="2793043"/>
            <a:chExt cx="1785974" cy="1045251"/>
          </a:xfrm>
        </p:grpSpPr>
        <p:sp>
          <p:nvSpPr>
            <p:cNvPr id="32" name="Rectangle 31"/>
            <p:cNvSpPr/>
            <p:nvPr/>
          </p:nvSpPr>
          <p:spPr>
            <a:xfrm>
              <a:off x="4750079" y="2793043"/>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3" name="Rectangle 32"/>
            <p:cNvSpPr/>
            <p:nvPr/>
          </p:nvSpPr>
          <p:spPr>
            <a:xfrm>
              <a:off x="4750079" y="2835254"/>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34" name="Group 33"/>
          <p:cNvGrpSpPr/>
          <p:nvPr userDrawn="1"/>
        </p:nvGrpSpPr>
        <p:grpSpPr>
          <a:xfrm>
            <a:off x="6707505" y="3524608"/>
            <a:ext cx="1785974" cy="1045251"/>
            <a:chOff x="6707505" y="2793043"/>
            <a:chExt cx="1785974" cy="1045251"/>
          </a:xfrm>
        </p:grpSpPr>
        <p:sp>
          <p:nvSpPr>
            <p:cNvPr id="35" name="Rectangle 34"/>
            <p:cNvSpPr/>
            <p:nvPr/>
          </p:nvSpPr>
          <p:spPr>
            <a:xfrm>
              <a:off x="6707505" y="2793043"/>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6" name="Rectangle 35"/>
            <p:cNvSpPr/>
            <p:nvPr/>
          </p:nvSpPr>
          <p:spPr>
            <a:xfrm>
              <a:off x="6707505" y="2835254"/>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7" name="Picture Placeholder 7"/>
          <p:cNvSpPr>
            <a:spLocks noGrp="1"/>
          </p:cNvSpPr>
          <p:nvPr>
            <p:ph type="pic" sz="quarter" idx="15" hasCustomPrompt="1"/>
          </p:nvPr>
        </p:nvSpPr>
        <p:spPr>
          <a:xfrm>
            <a:off x="668891" y="2438400"/>
            <a:ext cx="3884059" cy="213146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271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37"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05">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8"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9" name="Round Same Side Corner Rectangle 8"/>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0"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1" name="Picture Placeholder 7"/>
          <p:cNvSpPr>
            <a:spLocks noGrp="1"/>
          </p:cNvSpPr>
          <p:nvPr>
            <p:ph type="pic" sz="quarter" idx="15" hasCustomPrompt="1"/>
          </p:nvPr>
        </p:nvSpPr>
        <p:spPr>
          <a:xfrm>
            <a:off x="0" y="1752600"/>
            <a:ext cx="9127832" cy="2712148"/>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9273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ic Ver">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1" name="Round Same Side Corner Rectangle 3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3" name="Picture Placeholder 7"/>
          <p:cNvSpPr>
            <a:spLocks noGrp="1"/>
          </p:cNvSpPr>
          <p:nvPr>
            <p:ph type="pic" sz="quarter" idx="15" hasCustomPrompt="1"/>
          </p:nvPr>
        </p:nvSpPr>
        <p:spPr>
          <a:xfrm>
            <a:off x="443246"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4" name="Rectangle 33"/>
          <p:cNvSpPr/>
          <p:nvPr userDrawn="1"/>
        </p:nvSpPr>
        <p:spPr>
          <a:xfrm>
            <a:off x="443246" y="3335257"/>
            <a:ext cx="2602149"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5" name="Text Placeholder 3"/>
          <p:cNvSpPr>
            <a:spLocks noGrp="1"/>
          </p:cNvSpPr>
          <p:nvPr>
            <p:ph type="body" sz="half" idx="17"/>
          </p:nvPr>
        </p:nvSpPr>
        <p:spPr>
          <a:xfrm>
            <a:off x="510621"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6" name="Picture Placeholder 7"/>
          <p:cNvSpPr>
            <a:spLocks noGrp="1"/>
          </p:cNvSpPr>
          <p:nvPr>
            <p:ph type="pic" sz="quarter" idx="18" hasCustomPrompt="1"/>
          </p:nvPr>
        </p:nvSpPr>
        <p:spPr>
          <a:xfrm>
            <a:off x="3258150"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7" name="Rectangle 36"/>
          <p:cNvSpPr/>
          <p:nvPr userDrawn="1"/>
        </p:nvSpPr>
        <p:spPr>
          <a:xfrm>
            <a:off x="3258150" y="3335257"/>
            <a:ext cx="2602149"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8" name="Text Placeholder 3"/>
          <p:cNvSpPr>
            <a:spLocks noGrp="1"/>
          </p:cNvSpPr>
          <p:nvPr>
            <p:ph type="body" sz="half" idx="19"/>
          </p:nvPr>
        </p:nvSpPr>
        <p:spPr>
          <a:xfrm>
            <a:off x="3325525"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9" name="Picture Placeholder 7"/>
          <p:cNvSpPr>
            <a:spLocks noGrp="1"/>
          </p:cNvSpPr>
          <p:nvPr>
            <p:ph type="pic" sz="quarter" idx="20" hasCustomPrompt="1"/>
          </p:nvPr>
        </p:nvSpPr>
        <p:spPr>
          <a:xfrm>
            <a:off x="6071075"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0" name="Rectangle 39"/>
          <p:cNvSpPr/>
          <p:nvPr userDrawn="1"/>
        </p:nvSpPr>
        <p:spPr>
          <a:xfrm>
            <a:off x="6071075" y="3335257"/>
            <a:ext cx="2602149" cy="420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1" name="Text Placeholder 3"/>
          <p:cNvSpPr>
            <a:spLocks noGrp="1"/>
          </p:cNvSpPr>
          <p:nvPr>
            <p:ph type="body" sz="half" idx="21"/>
          </p:nvPr>
        </p:nvSpPr>
        <p:spPr>
          <a:xfrm>
            <a:off x="6138450"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2" name="Picture Placeholder 7"/>
          <p:cNvSpPr>
            <a:spLocks noGrp="1"/>
          </p:cNvSpPr>
          <p:nvPr>
            <p:ph type="pic" sz="quarter" idx="22" hasCustomPrompt="1"/>
          </p:nvPr>
        </p:nvSpPr>
        <p:spPr>
          <a:xfrm>
            <a:off x="443246"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3" name="Rectangle 42"/>
          <p:cNvSpPr/>
          <p:nvPr userDrawn="1"/>
        </p:nvSpPr>
        <p:spPr>
          <a:xfrm>
            <a:off x="443246" y="5265987"/>
            <a:ext cx="2602149" cy="420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4" name="Text Placeholder 3"/>
          <p:cNvSpPr>
            <a:spLocks noGrp="1"/>
          </p:cNvSpPr>
          <p:nvPr>
            <p:ph type="body" sz="half" idx="23"/>
          </p:nvPr>
        </p:nvSpPr>
        <p:spPr>
          <a:xfrm>
            <a:off x="510621"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Picture Placeholder 7"/>
          <p:cNvSpPr>
            <a:spLocks noGrp="1"/>
          </p:cNvSpPr>
          <p:nvPr>
            <p:ph type="pic" sz="quarter" idx="24" hasCustomPrompt="1"/>
          </p:nvPr>
        </p:nvSpPr>
        <p:spPr>
          <a:xfrm>
            <a:off x="3258150"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6" name="Rectangle 45"/>
          <p:cNvSpPr/>
          <p:nvPr userDrawn="1"/>
        </p:nvSpPr>
        <p:spPr>
          <a:xfrm>
            <a:off x="3258150" y="5265987"/>
            <a:ext cx="2602149" cy="420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7" name="Text Placeholder 3"/>
          <p:cNvSpPr>
            <a:spLocks noGrp="1"/>
          </p:cNvSpPr>
          <p:nvPr>
            <p:ph type="body" sz="half" idx="25"/>
          </p:nvPr>
        </p:nvSpPr>
        <p:spPr>
          <a:xfrm>
            <a:off x="3325525"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Picture Placeholder 7"/>
          <p:cNvSpPr>
            <a:spLocks noGrp="1"/>
          </p:cNvSpPr>
          <p:nvPr>
            <p:ph type="pic" sz="quarter" idx="26" hasCustomPrompt="1"/>
          </p:nvPr>
        </p:nvSpPr>
        <p:spPr>
          <a:xfrm>
            <a:off x="6071075"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9" name="Rectangle 48"/>
          <p:cNvSpPr/>
          <p:nvPr userDrawn="1"/>
        </p:nvSpPr>
        <p:spPr>
          <a:xfrm>
            <a:off x="6071075" y="5265987"/>
            <a:ext cx="2602149" cy="420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0" name="Text Placeholder 3"/>
          <p:cNvSpPr>
            <a:spLocks noGrp="1"/>
          </p:cNvSpPr>
          <p:nvPr>
            <p:ph type="body" sz="half" idx="27"/>
          </p:nvPr>
        </p:nvSpPr>
        <p:spPr>
          <a:xfrm>
            <a:off x="6138450"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240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500"/>
                                        <p:tgtEl>
                                          <p:spTgt spid="3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5">
                                            <p:txEl>
                                              <p:pRg st="0" end="0"/>
                                            </p:txEl>
                                          </p:spTgt>
                                        </p:tgtEl>
                                        <p:attrNameLst>
                                          <p:attrName>style.visibility</p:attrName>
                                        </p:attrNameLst>
                                      </p:cBhvr>
                                      <p:to>
                                        <p:strVal val="visible"/>
                                      </p:to>
                                    </p:set>
                                    <p:animEffect transition="in" filter="wipe(down)">
                                      <p:cBhvr>
                                        <p:cTn id="23" dur="500"/>
                                        <p:tgtEl>
                                          <p:spTgt spid="35">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wipe(down)">
                                      <p:cBhvr>
                                        <p:cTn id="35" dur="500"/>
                                        <p:tgtEl>
                                          <p:spTgt spid="38">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wipe(down)">
                                      <p:cBhvr>
                                        <p:cTn id="47" dur="500"/>
                                        <p:tgtEl>
                                          <p:spTgt spid="41">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44">
                                            <p:txEl>
                                              <p:pRg st="0" end="0"/>
                                            </p:txEl>
                                          </p:spTgt>
                                        </p:tgtEl>
                                        <p:attrNameLst>
                                          <p:attrName>style.visibility</p:attrName>
                                        </p:attrNameLst>
                                      </p:cBhvr>
                                      <p:to>
                                        <p:strVal val="visible"/>
                                      </p:to>
                                    </p:set>
                                    <p:animEffect transition="in" filter="wipe(down)">
                                      <p:cBhvr>
                                        <p:cTn id="59" dur="500"/>
                                        <p:tgtEl>
                                          <p:spTgt spid="44">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47">
                                            <p:txEl>
                                              <p:pRg st="0" end="0"/>
                                            </p:txEl>
                                          </p:spTgt>
                                        </p:tgtEl>
                                        <p:attrNameLst>
                                          <p:attrName>style.visibility</p:attrName>
                                        </p:attrNameLst>
                                      </p:cBhvr>
                                      <p:to>
                                        <p:strVal val="visible"/>
                                      </p:to>
                                    </p:set>
                                    <p:animEffect transition="in" filter="wipe(down)">
                                      <p:cBhvr>
                                        <p:cTn id="71" dur="500"/>
                                        <p:tgtEl>
                                          <p:spTgt spid="47">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down)">
                                      <p:cBhvr>
                                        <p:cTn id="75" dur="500"/>
                                        <p:tgtEl>
                                          <p:spTgt spid="48"/>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50">
                                            <p:txEl>
                                              <p:pRg st="0" end="0"/>
                                            </p:txEl>
                                          </p:spTgt>
                                        </p:tgtEl>
                                        <p:attrNameLst>
                                          <p:attrName>style.visibility</p:attrName>
                                        </p:attrNameLst>
                                      </p:cBhvr>
                                      <p:to>
                                        <p:strVal val="visible"/>
                                      </p:to>
                                    </p:set>
                                    <p:animEffect transition="in" filter="wipe(down)">
                                      <p:cBhvr>
                                        <p:cTn id="8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3" grpId="0"/>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p:bldP spid="37" grpId="0" animBg="1"/>
      <p:bldP spid="3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P spid="40" grpId="0" animBg="1"/>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2" grpId="0"/>
      <p:bldP spid="43"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animBg="1"/>
      <p:bldP spid="4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down)">
                      <p:cBhvr>
                        <p:cTn dur="500"/>
                        <p:tgtEl>
                          <p:spTgt spid="47"/>
                        </p:tgtEl>
                      </p:cBhvr>
                    </p:animEffect>
                  </p:childTnLst>
                </p:cTn>
              </p:par>
            </p:tnLst>
          </p:tmpl>
        </p:tmplLst>
      </p:bldP>
      <p:bldP spid="48" grpId="0"/>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06">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3"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4" name="Round Same Side Corner Rectangle 13"/>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5"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8" name="Rectangle 17"/>
          <p:cNvSpPr/>
          <p:nvPr userDrawn="1"/>
        </p:nvSpPr>
        <p:spPr>
          <a:xfrm>
            <a:off x="506970" y="4613539"/>
            <a:ext cx="18113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9" name="Rectangle 18"/>
          <p:cNvSpPr/>
          <p:nvPr userDrawn="1"/>
        </p:nvSpPr>
        <p:spPr>
          <a:xfrm>
            <a:off x="2556160" y="4613539"/>
            <a:ext cx="18113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0" name="Picture Placeholder 7"/>
          <p:cNvSpPr>
            <a:spLocks noGrp="1"/>
          </p:cNvSpPr>
          <p:nvPr>
            <p:ph type="pic" sz="quarter" idx="15" hasCustomPrompt="1"/>
          </p:nvPr>
        </p:nvSpPr>
        <p:spPr>
          <a:xfrm>
            <a:off x="506970" y="2286000"/>
            <a:ext cx="3869193" cy="2131459"/>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0314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lide(fromBottom)">
                                      <p:cBhvr>
                                        <p:cTn id="20" dur="500"/>
                                        <p:tgtEl>
                                          <p:spTgt spid="18"/>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lide(fromBottom)">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8" grpId="0" animBg="1"/>
      <p:bldP spid="19" grpId="0" animBg="1"/>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pPr>
              <a:defRPr/>
            </a:pPr>
            <a:endParaRPr lang="bg-BG" altLang="en-US" dirty="0"/>
          </a:p>
        </p:txBody>
      </p:sp>
      <p:sp>
        <p:nvSpPr>
          <p:cNvPr id="4" name="Footer Placeholder 3"/>
          <p:cNvSpPr>
            <a:spLocks noGrp="1"/>
          </p:cNvSpPr>
          <p:nvPr>
            <p:ph type="ftr" sz="quarter" idx="11"/>
          </p:nvPr>
        </p:nvSpPr>
        <p:spPr/>
        <p:txBody>
          <a:bodyPr/>
          <a:lstStyle/>
          <a:p>
            <a:pPr>
              <a:defRPr/>
            </a:pPr>
            <a:endParaRPr lang="bg-BG" altLang="en-US" dirty="0"/>
          </a:p>
        </p:txBody>
      </p:sp>
      <p:sp>
        <p:nvSpPr>
          <p:cNvPr id="5" name="Slide Number Placeholder 4"/>
          <p:cNvSpPr>
            <a:spLocks noGrp="1"/>
          </p:cNvSpPr>
          <p:nvPr>
            <p:ph type="sldNum" sz="quarter" idx="12"/>
          </p:nvPr>
        </p:nvSpPr>
        <p:spPr/>
        <p:txBody>
          <a:bodyPr/>
          <a:lstStyle/>
          <a:p>
            <a:pPr>
              <a:defRPr/>
            </a:pPr>
            <a:fld id="{145E6E0B-0516-47D3-930F-04D5332ED6D7}" type="slidenum">
              <a:rPr lang="bg-BG" altLang="en-US" smtClean="0"/>
              <a:pPr>
                <a:defRPr/>
              </a:pPr>
              <a:t>‹#›</a:t>
            </a:fld>
            <a:endParaRPr lang="bg-BG" altLang="en-US" dirty="0"/>
          </a:p>
        </p:txBody>
      </p:sp>
    </p:spTree>
    <p:extLst>
      <p:ext uri="{BB962C8B-B14F-4D97-AF65-F5344CB8AC3E}">
        <p14:creationId xmlns:p14="http://schemas.microsoft.com/office/powerpoint/2010/main" val="32255944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07">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2" name="Rectangle 11"/>
          <p:cNvSpPr/>
          <p:nvPr userDrawn="1"/>
        </p:nvSpPr>
        <p:spPr>
          <a:xfrm>
            <a:off x="-7985" y="2209800"/>
            <a:ext cx="3160757" cy="2131459"/>
          </a:xfrm>
          <a:prstGeom prst="rect">
            <a:avLst/>
          </a:prstGeom>
          <a:solidFill>
            <a:schemeClr val="accent1"/>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3" name="Picture Placeholder 7"/>
          <p:cNvSpPr>
            <a:spLocks noGrp="1"/>
          </p:cNvSpPr>
          <p:nvPr>
            <p:ph type="pic" sz="quarter" idx="15" hasCustomPrompt="1"/>
          </p:nvPr>
        </p:nvSpPr>
        <p:spPr>
          <a:xfrm>
            <a:off x="3152772" y="2209800"/>
            <a:ext cx="5991228" cy="2131459"/>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6994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 presetClass="entr" presetSubtype="2" accel="50000" decel="5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P spid="13"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08">
    <p:spTree>
      <p:nvGrpSpPr>
        <p:cNvPr id="1" name=""/>
        <p:cNvGrpSpPr/>
        <p:nvPr/>
      </p:nvGrpSpPr>
      <p:grpSpPr>
        <a:xfrm>
          <a:off x="0" y="0"/>
          <a:ext cx="0" cy="0"/>
          <a:chOff x="0" y="0"/>
          <a:chExt cx="0" cy="0"/>
        </a:xfrm>
      </p:grpSpPr>
      <p:sp>
        <p:nvSpPr>
          <p:cNvPr id="10" name="Picture Placeholder 7"/>
          <p:cNvSpPr>
            <a:spLocks noGrp="1"/>
          </p:cNvSpPr>
          <p:nvPr>
            <p:ph type="pic" sz="quarter" idx="10" hasCustomPrompt="1"/>
          </p:nvPr>
        </p:nvSpPr>
        <p:spPr>
          <a:xfrm>
            <a:off x="1" y="2"/>
            <a:ext cx="9127831" cy="396666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5" name="Round Same Side Corner Rectangle 4"/>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6"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15598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2" name="Round Same Side Corner Rectangle 1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Picture Placeholder 7"/>
          <p:cNvSpPr>
            <a:spLocks noGrp="1"/>
          </p:cNvSpPr>
          <p:nvPr>
            <p:ph type="pic" sz="quarter" idx="15" hasCustomPrompt="1"/>
          </p:nvPr>
        </p:nvSpPr>
        <p:spPr>
          <a:xfrm>
            <a:off x="660456" y="2311758"/>
            <a:ext cx="3681115" cy="322599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0975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2" name="Round Same Side Corner Rectangle 1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Picture Placeholder 7"/>
          <p:cNvSpPr>
            <a:spLocks noGrp="1"/>
          </p:cNvSpPr>
          <p:nvPr>
            <p:ph type="pic" sz="quarter" idx="15" hasCustomPrompt="1"/>
          </p:nvPr>
        </p:nvSpPr>
        <p:spPr>
          <a:xfrm>
            <a:off x="4763084" y="2311758"/>
            <a:ext cx="3681115" cy="322599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2045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10">
    <p:spTree>
      <p:nvGrpSpPr>
        <p:cNvPr id="1" name=""/>
        <p:cNvGrpSpPr/>
        <p:nvPr/>
      </p:nvGrpSpPr>
      <p:grpSpPr>
        <a:xfrm>
          <a:off x="0" y="0"/>
          <a:ext cx="0" cy="0"/>
          <a:chOff x="0" y="0"/>
          <a:chExt cx="0" cy="0"/>
        </a:xfrm>
      </p:grpSpPr>
      <p:sp>
        <p:nvSpPr>
          <p:cNvPr id="11" name="Picture Placeholder 7"/>
          <p:cNvSpPr>
            <a:spLocks noGrp="1"/>
          </p:cNvSpPr>
          <p:nvPr>
            <p:ph type="pic" sz="quarter" idx="15" hasCustomPrompt="1"/>
          </p:nvPr>
        </p:nvSpPr>
        <p:spPr>
          <a:xfrm>
            <a:off x="4687214" y="0"/>
            <a:ext cx="4456786" cy="685800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885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ic10">
    <p:spTree>
      <p:nvGrpSpPr>
        <p:cNvPr id="1" name=""/>
        <p:cNvGrpSpPr/>
        <p:nvPr/>
      </p:nvGrpSpPr>
      <p:grpSpPr>
        <a:xfrm>
          <a:off x="0" y="0"/>
          <a:ext cx="0" cy="0"/>
          <a:chOff x="0" y="0"/>
          <a:chExt cx="0" cy="0"/>
        </a:xfrm>
      </p:grpSpPr>
      <p:sp>
        <p:nvSpPr>
          <p:cNvPr id="11" name="Picture Placeholder 7"/>
          <p:cNvSpPr>
            <a:spLocks noGrp="1"/>
          </p:cNvSpPr>
          <p:nvPr>
            <p:ph type="pic" sz="quarter" idx="15" hasCustomPrompt="1"/>
          </p:nvPr>
        </p:nvSpPr>
        <p:spPr>
          <a:xfrm>
            <a:off x="0" y="0"/>
            <a:ext cx="4456786" cy="685800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973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Pic10">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3" name="Picture Placeholder 7"/>
          <p:cNvSpPr>
            <a:spLocks noGrp="1"/>
          </p:cNvSpPr>
          <p:nvPr>
            <p:ph type="pic" sz="quarter" idx="15" hasCustomPrompt="1"/>
          </p:nvPr>
        </p:nvSpPr>
        <p:spPr>
          <a:xfrm>
            <a:off x="777805" y="2204732"/>
            <a:ext cx="1425007" cy="1529068"/>
          </a:xfrm>
          <a:prstGeom prst="rect">
            <a:avLst/>
          </a:prstGeom>
          <a:ln w="19050">
            <a:solidFill>
              <a:schemeClr val="accent1"/>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4" name="Picture Placeholder 7"/>
          <p:cNvSpPr>
            <a:spLocks noGrp="1"/>
          </p:cNvSpPr>
          <p:nvPr>
            <p:ph type="pic" sz="quarter" idx="16" hasCustomPrompt="1"/>
          </p:nvPr>
        </p:nvSpPr>
        <p:spPr>
          <a:xfrm>
            <a:off x="2317802" y="2204732"/>
            <a:ext cx="1425007" cy="1529068"/>
          </a:xfrm>
          <a:prstGeom prst="rect">
            <a:avLst/>
          </a:prstGeom>
          <a:ln w="19050">
            <a:solidFill>
              <a:schemeClr val="accent2"/>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Picture Placeholder 7"/>
          <p:cNvSpPr>
            <a:spLocks noGrp="1"/>
          </p:cNvSpPr>
          <p:nvPr>
            <p:ph type="pic" sz="quarter" idx="17" hasCustomPrompt="1"/>
          </p:nvPr>
        </p:nvSpPr>
        <p:spPr>
          <a:xfrm>
            <a:off x="3857799" y="2204732"/>
            <a:ext cx="1425007" cy="1529068"/>
          </a:xfrm>
          <a:prstGeom prst="rect">
            <a:avLst/>
          </a:prstGeom>
          <a:ln w="19050">
            <a:solidFill>
              <a:schemeClr val="accent3"/>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6" name="Picture Placeholder 7"/>
          <p:cNvSpPr>
            <a:spLocks noGrp="1"/>
          </p:cNvSpPr>
          <p:nvPr>
            <p:ph type="pic" sz="quarter" idx="18" hasCustomPrompt="1"/>
          </p:nvPr>
        </p:nvSpPr>
        <p:spPr>
          <a:xfrm>
            <a:off x="5401191" y="2204732"/>
            <a:ext cx="1425007" cy="1529068"/>
          </a:xfrm>
          <a:prstGeom prst="rect">
            <a:avLst/>
          </a:prstGeom>
          <a:ln w="19050">
            <a:solidFill>
              <a:schemeClr val="accent4"/>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7" name="Picture Placeholder 7"/>
          <p:cNvSpPr>
            <a:spLocks noGrp="1"/>
          </p:cNvSpPr>
          <p:nvPr>
            <p:ph type="pic" sz="quarter" idx="19" hasCustomPrompt="1"/>
          </p:nvPr>
        </p:nvSpPr>
        <p:spPr>
          <a:xfrm>
            <a:off x="6941188" y="2204732"/>
            <a:ext cx="1425007" cy="1529068"/>
          </a:xfrm>
          <a:prstGeom prst="rect">
            <a:avLst/>
          </a:prstGeom>
          <a:ln w="19050">
            <a:solidFill>
              <a:schemeClr val="accent5"/>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384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animBg="1"/>
      <p:bldP spid="14" grpId="0" animBg="1"/>
      <p:bldP spid="15" grpId="0" animBg="1"/>
      <p:bldP spid="16" grpId="0" animBg="1"/>
      <p:bldP spid="17"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ort_4">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8" name="Round Same Side Corner Rectangle 1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9"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0" name="Picture Placeholder 7"/>
          <p:cNvSpPr>
            <a:spLocks noGrp="1"/>
          </p:cNvSpPr>
          <p:nvPr>
            <p:ph type="pic" sz="quarter" idx="10" hasCustomPrompt="1"/>
          </p:nvPr>
        </p:nvSpPr>
        <p:spPr>
          <a:xfrm>
            <a:off x="365438" y="4063696"/>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1" name="Picture Placeholder 7"/>
          <p:cNvSpPr>
            <a:spLocks noGrp="1"/>
          </p:cNvSpPr>
          <p:nvPr>
            <p:ph type="pic" sz="quarter" idx="15" hasCustomPrompt="1"/>
          </p:nvPr>
        </p:nvSpPr>
        <p:spPr>
          <a:xfrm>
            <a:off x="4628355" y="4063696"/>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2" name="Picture Placeholder 7"/>
          <p:cNvSpPr>
            <a:spLocks noGrp="1"/>
          </p:cNvSpPr>
          <p:nvPr>
            <p:ph type="pic" sz="quarter" idx="16" hasCustomPrompt="1"/>
          </p:nvPr>
        </p:nvSpPr>
        <p:spPr>
          <a:xfrm>
            <a:off x="2511238" y="2277951"/>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3" name="Picture Placeholder 7"/>
          <p:cNvSpPr>
            <a:spLocks noGrp="1"/>
          </p:cNvSpPr>
          <p:nvPr>
            <p:ph type="pic" sz="quarter" idx="17" hasCustomPrompt="1"/>
          </p:nvPr>
        </p:nvSpPr>
        <p:spPr>
          <a:xfrm>
            <a:off x="6746296" y="2277951"/>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Rectangle 23"/>
          <p:cNvSpPr/>
          <p:nvPr userDrawn="1"/>
        </p:nvSpPr>
        <p:spPr>
          <a:xfrm>
            <a:off x="2511238" y="3929255"/>
            <a:ext cx="2007972" cy="178574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endParaRPr lang="en-US" sz="4000" b="0" dirty="0" smtClean="0">
              <a:solidFill>
                <a:srgbClr val="FFFFFF"/>
              </a:solidFill>
              <a:latin typeface="FontAwesome" pitchFamily="2" charset="0"/>
            </a:endParaRPr>
          </a:p>
        </p:txBody>
      </p:sp>
      <p:sp>
        <p:nvSpPr>
          <p:cNvPr id="25" name="Rectangle 24"/>
          <p:cNvSpPr/>
          <p:nvPr userDrawn="1"/>
        </p:nvSpPr>
        <p:spPr>
          <a:xfrm>
            <a:off x="365438" y="2277951"/>
            <a:ext cx="2007972" cy="17857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endParaRPr lang="en-US" sz="4400" b="0" dirty="0" smtClean="0">
              <a:solidFill>
                <a:srgbClr val="FFFFFF"/>
              </a:solidFill>
              <a:latin typeface="FontAwesome" pitchFamily="2" charset="0"/>
            </a:endParaRPr>
          </a:p>
        </p:txBody>
      </p:sp>
      <p:sp>
        <p:nvSpPr>
          <p:cNvPr id="26" name="Rectangle 25"/>
          <p:cNvSpPr/>
          <p:nvPr userDrawn="1"/>
        </p:nvSpPr>
        <p:spPr>
          <a:xfrm>
            <a:off x="4628355" y="2277950"/>
            <a:ext cx="2007972" cy="178574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r>
              <a:rPr lang="en-US" sz="1000" b="0" dirty="0" smtClean="0">
                <a:solidFill>
                  <a:srgbClr val="FFFFFF"/>
                </a:solidFill>
              </a:rPr>
              <a:t> </a:t>
            </a:r>
          </a:p>
          <a:p>
            <a:pPr algn="ctr" fontAlgn="auto">
              <a:spcBef>
                <a:spcPct val="20000"/>
              </a:spcBef>
              <a:spcAft>
                <a:spcPts val="0"/>
              </a:spcAft>
              <a:defRPr/>
            </a:pPr>
            <a:r>
              <a:rPr lang="en-US" sz="1200" dirty="0" smtClean="0">
                <a:solidFill>
                  <a:srgbClr val="FFFFFF">
                    <a:lumMod val="95000"/>
                  </a:srgbClr>
                </a:solidFill>
              </a:rPr>
              <a:t/>
            </a:r>
            <a:br>
              <a:rPr lang="en-US" sz="1200" dirty="0" smtClean="0">
                <a:solidFill>
                  <a:srgbClr val="FFFFFF">
                    <a:lumMod val="95000"/>
                  </a:srgbClr>
                </a:solidFill>
              </a:rPr>
            </a:br>
            <a:r>
              <a:rPr lang="en-US" sz="1200" dirty="0" smtClean="0">
                <a:solidFill>
                  <a:srgbClr val="FFFFFF">
                    <a:lumMod val="95000"/>
                  </a:srgbClr>
                </a:solidFill>
              </a:rPr>
              <a:t/>
            </a:r>
            <a:br>
              <a:rPr lang="en-US" sz="1200" dirty="0" smtClean="0">
                <a:solidFill>
                  <a:srgbClr val="FFFFFF">
                    <a:lumMod val="95000"/>
                  </a:srgbClr>
                </a:solidFill>
              </a:rPr>
            </a:br>
            <a:endParaRPr lang="en-US" sz="1600" b="0" dirty="0">
              <a:solidFill>
                <a:srgbClr val="FFFFFF">
                  <a:lumMod val="95000"/>
                </a:srgbClr>
              </a:solidFill>
            </a:endParaRPr>
          </a:p>
        </p:txBody>
      </p:sp>
      <p:sp>
        <p:nvSpPr>
          <p:cNvPr id="27" name="Rectangle 26"/>
          <p:cNvSpPr/>
          <p:nvPr userDrawn="1"/>
        </p:nvSpPr>
        <p:spPr>
          <a:xfrm>
            <a:off x="6746296" y="3929255"/>
            <a:ext cx="2007972" cy="178574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endParaRPr lang="en-US" sz="1200" dirty="0" smtClean="0">
              <a:solidFill>
                <a:srgbClr val="FFFFFF">
                  <a:lumMod val="95000"/>
                </a:srgbClr>
              </a:solidFill>
            </a:endParaRPr>
          </a:p>
        </p:txBody>
      </p:sp>
    </p:spTree>
    <p:extLst>
      <p:ext uri="{BB962C8B-B14F-4D97-AF65-F5344CB8AC3E}">
        <p14:creationId xmlns:p14="http://schemas.microsoft.com/office/powerpoint/2010/main" val="5105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1" accel="50000" decel="5000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1" accel="50000" decel="5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0-#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1" accel="50000" decel="5000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accel="50000" decel="5000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bldP spid="21" grpId="0"/>
      <p:bldP spid="22" grpId="0"/>
      <p:bldP spid="23" grpId="0"/>
      <p:bldP spid="24" grpId="0" animBg="1"/>
      <p:bldP spid="25" grpId="0" animBg="1"/>
      <p:bldP spid="26" grpId="0" animBg="1"/>
      <p:bldP spid="2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2-Pics">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2" name="Picture Placeholder 7"/>
          <p:cNvSpPr>
            <a:spLocks noGrp="1"/>
          </p:cNvSpPr>
          <p:nvPr>
            <p:ph type="pic" sz="quarter" idx="22" hasCustomPrompt="1"/>
          </p:nvPr>
        </p:nvSpPr>
        <p:spPr>
          <a:xfrm>
            <a:off x="4714725" y="2640465"/>
            <a:ext cx="3773217" cy="2023461"/>
          </a:xfrm>
          <a:prstGeom prst="downArrowCallout">
            <a:avLst>
              <a:gd name="adj1" fmla="val 50000"/>
              <a:gd name="adj2" fmla="val 11967"/>
              <a:gd name="adj3" fmla="val 7487"/>
              <a:gd name="adj4" fmla="val 92647"/>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3" name="Picture Placeholder 7"/>
          <p:cNvSpPr>
            <a:spLocks noGrp="1"/>
          </p:cNvSpPr>
          <p:nvPr>
            <p:ph type="pic" sz="quarter" idx="10" hasCustomPrompt="1"/>
          </p:nvPr>
        </p:nvSpPr>
        <p:spPr>
          <a:xfrm>
            <a:off x="643682" y="2630840"/>
            <a:ext cx="3773217" cy="2033086"/>
          </a:xfrm>
          <a:prstGeom prst="downArrowCallout">
            <a:avLst>
              <a:gd name="adj1" fmla="val 50000"/>
              <a:gd name="adj2" fmla="val 11967"/>
              <a:gd name="adj3" fmla="val 7487"/>
              <a:gd name="adj4" fmla="val 92647"/>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Text Placeholder 3"/>
          <p:cNvSpPr>
            <a:spLocks noGrp="1"/>
          </p:cNvSpPr>
          <p:nvPr>
            <p:ph type="body" sz="half" idx="15"/>
          </p:nvPr>
        </p:nvSpPr>
        <p:spPr>
          <a:xfrm>
            <a:off x="648949" y="4889128"/>
            <a:ext cx="376268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5" name="Text Placeholder 3"/>
          <p:cNvSpPr>
            <a:spLocks noGrp="1"/>
          </p:cNvSpPr>
          <p:nvPr>
            <p:ph type="body" sz="half" idx="17"/>
          </p:nvPr>
        </p:nvSpPr>
        <p:spPr>
          <a:xfrm>
            <a:off x="643681" y="4683176"/>
            <a:ext cx="3773218"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6" name="Text Placeholder 3"/>
          <p:cNvSpPr>
            <a:spLocks noGrp="1"/>
          </p:cNvSpPr>
          <p:nvPr>
            <p:ph type="body" sz="half" idx="23"/>
          </p:nvPr>
        </p:nvSpPr>
        <p:spPr>
          <a:xfrm>
            <a:off x="4719992" y="4889128"/>
            <a:ext cx="376268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25"/>
          </p:nvPr>
        </p:nvSpPr>
        <p:spPr>
          <a:xfrm>
            <a:off x="4714724" y="4683176"/>
            <a:ext cx="3773218"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8" name="Rectangle 27"/>
          <p:cNvSpPr/>
          <p:nvPr userDrawn="1"/>
        </p:nvSpPr>
        <p:spPr>
          <a:xfrm>
            <a:off x="648948" y="2248437"/>
            <a:ext cx="3762684"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1" name="Text Placeholder 3"/>
          <p:cNvSpPr>
            <a:spLocks noGrp="1"/>
          </p:cNvSpPr>
          <p:nvPr>
            <p:ph type="body" sz="half" idx="16"/>
          </p:nvPr>
        </p:nvSpPr>
        <p:spPr>
          <a:xfrm>
            <a:off x="672532" y="2324219"/>
            <a:ext cx="3715517"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3" name="Rectangle 32"/>
          <p:cNvSpPr/>
          <p:nvPr userDrawn="1"/>
        </p:nvSpPr>
        <p:spPr>
          <a:xfrm>
            <a:off x="4719991" y="2248437"/>
            <a:ext cx="376268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4" name="Text Placeholder 3"/>
          <p:cNvSpPr>
            <a:spLocks noGrp="1"/>
          </p:cNvSpPr>
          <p:nvPr>
            <p:ph type="body" sz="half" idx="24"/>
          </p:nvPr>
        </p:nvSpPr>
        <p:spPr>
          <a:xfrm>
            <a:off x="4743575" y="2324219"/>
            <a:ext cx="3715517"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6671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down)">
                                      <p:cBhvr>
                                        <p:cTn id="20" dur="500"/>
                                        <p:tgtEl>
                                          <p:spTgt spid="31">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additive="base">
                                        <p:cTn id="2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34">
                                            <p:txEl>
                                              <p:pRg st="0" end="0"/>
                                            </p:txEl>
                                          </p:spTgt>
                                        </p:tgtEl>
                                        <p:attrNameLst>
                                          <p:attrName>style.visibility</p:attrName>
                                        </p:attrNameLst>
                                      </p:cBhvr>
                                      <p:to>
                                        <p:strVal val="visible"/>
                                      </p:to>
                                    </p:set>
                                    <p:animEffect transition="in" filter="wipe(down)">
                                      <p:cBhvr>
                                        <p:cTn id="43" dur="500"/>
                                        <p:tgtEl>
                                          <p:spTgt spid="3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 calcmode="lin" valueType="num">
                                      <p:cBhvr additive="base">
                                        <p:cTn id="5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26">
                                            <p:txEl>
                                              <p:pRg st="0" end="0"/>
                                            </p:txEl>
                                          </p:spTgt>
                                        </p:tgtEl>
                                        <p:attrNameLst>
                                          <p:attrName>style.visibility</p:attrName>
                                        </p:attrNameLst>
                                      </p:cBhvr>
                                      <p:to>
                                        <p:strVal val="visible"/>
                                      </p:to>
                                    </p:set>
                                    <p:anim calcmode="lin" valueType="num">
                                      <p:cBhvr additive="base">
                                        <p:cTn id="5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2" grpId="0"/>
      <p:bldP spid="23" grpId="0"/>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3" grpId="0" animBg="1"/>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Pics">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ound Same Side Corner Rectangle 2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5" name="Picture Placeholder 7"/>
          <p:cNvSpPr>
            <a:spLocks noGrp="1"/>
          </p:cNvSpPr>
          <p:nvPr>
            <p:ph type="pic" sz="quarter" idx="10" hasCustomPrompt="1"/>
          </p:nvPr>
        </p:nvSpPr>
        <p:spPr>
          <a:xfrm>
            <a:off x="643683"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6" name="Text Placeholder 3"/>
          <p:cNvSpPr>
            <a:spLocks noGrp="1"/>
          </p:cNvSpPr>
          <p:nvPr>
            <p:ph type="body" sz="half" idx="15"/>
          </p:nvPr>
        </p:nvSpPr>
        <p:spPr>
          <a:xfrm>
            <a:off x="648950"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17"/>
          </p:nvPr>
        </p:nvSpPr>
        <p:spPr>
          <a:xfrm>
            <a:off x="643681" y="4739789"/>
            <a:ext cx="2493566"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8" name="Rectangle 27"/>
          <p:cNvSpPr/>
          <p:nvPr userDrawn="1"/>
        </p:nvSpPr>
        <p:spPr>
          <a:xfrm>
            <a:off x="648949" y="2362200"/>
            <a:ext cx="2486604"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1" name="Text Placeholder 3"/>
          <p:cNvSpPr>
            <a:spLocks noGrp="1"/>
          </p:cNvSpPr>
          <p:nvPr>
            <p:ph type="body" sz="half" idx="16"/>
          </p:nvPr>
        </p:nvSpPr>
        <p:spPr>
          <a:xfrm>
            <a:off x="742617"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2" name="Picture Placeholder 7"/>
          <p:cNvSpPr>
            <a:spLocks noGrp="1"/>
          </p:cNvSpPr>
          <p:nvPr>
            <p:ph type="pic" sz="quarter" idx="18" hasCustomPrompt="1"/>
          </p:nvPr>
        </p:nvSpPr>
        <p:spPr>
          <a:xfrm>
            <a:off x="3333752"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9"/>
          </p:nvPr>
        </p:nvSpPr>
        <p:spPr>
          <a:xfrm>
            <a:off x="3339019"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20"/>
          </p:nvPr>
        </p:nvSpPr>
        <p:spPr>
          <a:xfrm>
            <a:off x="3333750" y="4739789"/>
            <a:ext cx="2493566"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5" name="Rectangle 34"/>
          <p:cNvSpPr/>
          <p:nvPr userDrawn="1"/>
        </p:nvSpPr>
        <p:spPr>
          <a:xfrm>
            <a:off x="3339018" y="2362200"/>
            <a:ext cx="248660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6" name="Text Placeholder 3"/>
          <p:cNvSpPr>
            <a:spLocks noGrp="1"/>
          </p:cNvSpPr>
          <p:nvPr>
            <p:ph type="body" sz="half" idx="21"/>
          </p:nvPr>
        </p:nvSpPr>
        <p:spPr>
          <a:xfrm>
            <a:off x="3432686"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7" name="Picture Placeholder 7"/>
          <p:cNvSpPr>
            <a:spLocks noGrp="1"/>
          </p:cNvSpPr>
          <p:nvPr>
            <p:ph type="pic" sz="quarter" idx="22" hasCustomPrompt="1"/>
          </p:nvPr>
        </p:nvSpPr>
        <p:spPr>
          <a:xfrm>
            <a:off x="6019802"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Text Placeholder 3"/>
          <p:cNvSpPr>
            <a:spLocks noGrp="1"/>
          </p:cNvSpPr>
          <p:nvPr>
            <p:ph type="body" sz="half" idx="23"/>
          </p:nvPr>
        </p:nvSpPr>
        <p:spPr>
          <a:xfrm>
            <a:off x="6025069"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9" name="Text Placeholder 3"/>
          <p:cNvSpPr>
            <a:spLocks noGrp="1"/>
          </p:cNvSpPr>
          <p:nvPr>
            <p:ph type="body" sz="half" idx="24"/>
          </p:nvPr>
        </p:nvSpPr>
        <p:spPr>
          <a:xfrm>
            <a:off x="6019800" y="4739789"/>
            <a:ext cx="2493566"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Rectangle 39"/>
          <p:cNvSpPr/>
          <p:nvPr userDrawn="1"/>
        </p:nvSpPr>
        <p:spPr>
          <a:xfrm>
            <a:off x="6025068" y="2362200"/>
            <a:ext cx="2486604"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41" name="Text Placeholder 3"/>
          <p:cNvSpPr>
            <a:spLocks noGrp="1"/>
          </p:cNvSpPr>
          <p:nvPr>
            <p:ph type="body" sz="half" idx="25"/>
          </p:nvPr>
        </p:nvSpPr>
        <p:spPr>
          <a:xfrm>
            <a:off x="6118736"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39047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down)">
                                      <p:cBhvr>
                                        <p:cTn id="20" dur="500"/>
                                        <p:tgtEl>
                                          <p:spTgt spid="31">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27">
                                            <p:txEl>
                                              <p:pRg st="0" end="0"/>
                                            </p:txEl>
                                          </p:spTgt>
                                        </p:tgtEl>
                                        <p:attrNameLst>
                                          <p:attrName>style.visibility</p:attrName>
                                        </p:attrNameLst>
                                      </p:cBhvr>
                                      <p:to>
                                        <p:strVal val="visible"/>
                                      </p:to>
                                    </p:set>
                                    <p:anim calcmode="lin" valueType="num">
                                      <p:cBhvr additive="base">
                                        <p:cTn id="2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26">
                                            <p:txEl>
                                              <p:pRg st="0" end="0"/>
                                            </p:txEl>
                                          </p:spTgt>
                                        </p:tgtEl>
                                        <p:attrNameLst>
                                          <p:attrName>style.visibility</p:attrName>
                                        </p:attrNameLst>
                                      </p:cBhvr>
                                      <p:to>
                                        <p:strVal val="visible"/>
                                      </p:to>
                                    </p:set>
                                    <p:anim calcmode="lin" valueType="num">
                                      <p:cBhvr additive="base">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wipe(down)">
                                      <p:cBhvr>
                                        <p:cTn id="43" dur="500"/>
                                        <p:tgtEl>
                                          <p:spTgt spid="36">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33">
                                            <p:txEl>
                                              <p:pRg st="0" end="0"/>
                                            </p:txEl>
                                          </p:spTgt>
                                        </p:tgtEl>
                                        <p:attrNameLst>
                                          <p:attrName>style.visibility</p:attrName>
                                        </p:attrNameLst>
                                      </p:cBhvr>
                                      <p:to>
                                        <p:strVal val="visible"/>
                                      </p:to>
                                    </p:set>
                                    <p:anim calcmode="lin" valueType="num">
                                      <p:cBhvr additive="base">
                                        <p:cTn id="5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down)">
                                      <p:cBhvr>
                                        <p:cTn id="66" dur="500"/>
                                        <p:tgtEl>
                                          <p:spTgt spid="41">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additive="base">
                                        <p:cTn id="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38">
                                            <p:txEl>
                                              <p:pRg st="0" end="0"/>
                                            </p:txEl>
                                          </p:spTgt>
                                        </p:tgtEl>
                                        <p:attrNameLst>
                                          <p:attrName>style.visibility</p:attrName>
                                        </p:attrNameLst>
                                      </p:cBhvr>
                                      <p:to>
                                        <p:strVal val="visible"/>
                                      </p:to>
                                    </p:set>
                                    <p:anim calcmode="lin" valueType="num">
                                      <p:cBhvr additive="base">
                                        <p:cTn id="7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5" grpId="0"/>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bg-BG" altLang="en-US" dirty="0"/>
          </a:p>
        </p:txBody>
      </p:sp>
      <p:sp>
        <p:nvSpPr>
          <p:cNvPr id="3" name="Footer Placeholder 2"/>
          <p:cNvSpPr>
            <a:spLocks noGrp="1"/>
          </p:cNvSpPr>
          <p:nvPr>
            <p:ph type="ftr" sz="quarter" idx="11"/>
          </p:nvPr>
        </p:nvSpPr>
        <p:spPr/>
        <p:txBody>
          <a:bodyPr/>
          <a:lstStyle/>
          <a:p>
            <a:pPr>
              <a:defRPr/>
            </a:pPr>
            <a:endParaRPr lang="bg-BG" altLang="en-US" dirty="0"/>
          </a:p>
        </p:txBody>
      </p:sp>
      <p:sp>
        <p:nvSpPr>
          <p:cNvPr id="4" name="Slide Number Placeholder 3"/>
          <p:cNvSpPr>
            <a:spLocks noGrp="1"/>
          </p:cNvSpPr>
          <p:nvPr>
            <p:ph type="sldNum" sz="quarter" idx="12"/>
          </p:nvPr>
        </p:nvSpPr>
        <p:spPr/>
        <p:txBody>
          <a:bodyPr/>
          <a:lstStyle/>
          <a:p>
            <a:pPr>
              <a:defRPr/>
            </a:pPr>
            <a:fld id="{37272A5F-4ADC-425F-9818-1A99276EA1D4}" type="slidenum">
              <a:rPr lang="bg-BG" altLang="en-US" smtClean="0"/>
              <a:pPr>
                <a:defRPr/>
              </a:pPr>
              <a:t>‹#›</a:t>
            </a:fld>
            <a:endParaRPr lang="bg-BG" altLang="en-US" dirty="0"/>
          </a:p>
        </p:txBody>
      </p:sp>
    </p:spTree>
    <p:extLst>
      <p:ext uri="{BB962C8B-B14F-4D97-AF65-F5344CB8AC3E}">
        <p14:creationId xmlns:p14="http://schemas.microsoft.com/office/powerpoint/2010/main" val="4229509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2" name="Picture Placeholder 7"/>
          <p:cNvSpPr>
            <a:spLocks noGrp="1"/>
          </p:cNvSpPr>
          <p:nvPr>
            <p:ph type="pic" sz="quarter" idx="10" hasCustomPrompt="1"/>
          </p:nvPr>
        </p:nvSpPr>
        <p:spPr>
          <a:xfrm>
            <a:off x="570750"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5"/>
          </p:nvPr>
        </p:nvSpPr>
        <p:spPr>
          <a:xfrm>
            <a:off x="520611"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17"/>
          </p:nvPr>
        </p:nvSpPr>
        <p:spPr>
          <a:xfrm>
            <a:off x="515342" y="4721552"/>
            <a:ext cx="1938054"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5" name="Rectangle 34"/>
          <p:cNvSpPr/>
          <p:nvPr userDrawn="1"/>
        </p:nvSpPr>
        <p:spPr>
          <a:xfrm>
            <a:off x="576016" y="2359670"/>
            <a:ext cx="186771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6" name="Text Placeholder 3"/>
          <p:cNvSpPr>
            <a:spLocks noGrp="1"/>
          </p:cNvSpPr>
          <p:nvPr>
            <p:ph type="body" sz="half" idx="16"/>
          </p:nvPr>
        </p:nvSpPr>
        <p:spPr>
          <a:xfrm>
            <a:off x="646371"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7" name="Picture Placeholder 7"/>
          <p:cNvSpPr>
            <a:spLocks noGrp="1"/>
          </p:cNvSpPr>
          <p:nvPr>
            <p:ph type="pic" sz="quarter" idx="18" hasCustomPrompt="1"/>
          </p:nvPr>
        </p:nvSpPr>
        <p:spPr>
          <a:xfrm>
            <a:off x="2633722"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8" name="Text Placeholder 3"/>
          <p:cNvSpPr>
            <a:spLocks noGrp="1"/>
          </p:cNvSpPr>
          <p:nvPr>
            <p:ph type="body" sz="half" idx="19"/>
          </p:nvPr>
        </p:nvSpPr>
        <p:spPr>
          <a:xfrm>
            <a:off x="2583583"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9" name="Text Placeholder 3"/>
          <p:cNvSpPr>
            <a:spLocks noGrp="1"/>
          </p:cNvSpPr>
          <p:nvPr>
            <p:ph type="body" sz="half" idx="20"/>
          </p:nvPr>
        </p:nvSpPr>
        <p:spPr>
          <a:xfrm>
            <a:off x="2578314" y="4721552"/>
            <a:ext cx="1938054"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Rectangle 39"/>
          <p:cNvSpPr/>
          <p:nvPr userDrawn="1"/>
        </p:nvSpPr>
        <p:spPr>
          <a:xfrm>
            <a:off x="2638988" y="2359670"/>
            <a:ext cx="1867713"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51" name="Text Placeholder 3"/>
          <p:cNvSpPr>
            <a:spLocks noGrp="1"/>
          </p:cNvSpPr>
          <p:nvPr>
            <p:ph type="body" sz="half" idx="21"/>
          </p:nvPr>
        </p:nvSpPr>
        <p:spPr>
          <a:xfrm>
            <a:off x="2709343"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2" name="Picture Placeholder 7"/>
          <p:cNvSpPr>
            <a:spLocks noGrp="1"/>
          </p:cNvSpPr>
          <p:nvPr>
            <p:ph type="pic" sz="quarter" idx="22" hasCustomPrompt="1"/>
          </p:nvPr>
        </p:nvSpPr>
        <p:spPr>
          <a:xfrm>
            <a:off x="4684531"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3" name="Text Placeholder 3"/>
          <p:cNvSpPr>
            <a:spLocks noGrp="1"/>
          </p:cNvSpPr>
          <p:nvPr>
            <p:ph type="body" sz="half" idx="23"/>
          </p:nvPr>
        </p:nvSpPr>
        <p:spPr>
          <a:xfrm>
            <a:off x="4634392"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4" name="Text Placeholder 3"/>
          <p:cNvSpPr>
            <a:spLocks noGrp="1"/>
          </p:cNvSpPr>
          <p:nvPr>
            <p:ph type="body" sz="half" idx="24"/>
          </p:nvPr>
        </p:nvSpPr>
        <p:spPr>
          <a:xfrm>
            <a:off x="4629123" y="4721552"/>
            <a:ext cx="1938054"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Rectangle 54"/>
          <p:cNvSpPr/>
          <p:nvPr userDrawn="1"/>
        </p:nvSpPr>
        <p:spPr>
          <a:xfrm>
            <a:off x="4689797" y="2359670"/>
            <a:ext cx="1867713"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61" name="Text Placeholder 3"/>
          <p:cNvSpPr>
            <a:spLocks noGrp="1"/>
          </p:cNvSpPr>
          <p:nvPr>
            <p:ph type="body" sz="half" idx="25"/>
          </p:nvPr>
        </p:nvSpPr>
        <p:spPr>
          <a:xfrm>
            <a:off x="4760152"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2" name="Picture Placeholder 7"/>
          <p:cNvSpPr>
            <a:spLocks noGrp="1"/>
          </p:cNvSpPr>
          <p:nvPr>
            <p:ph type="pic" sz="quarter" idx="26" hasCustomPrompt="1"/>
          </p:nvPr>
        </p:nvSpPr>
        <p:spPr>
          <a:xfrm>
            <a:off x="6722908"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63" name="Text Placeholder 3"/>
          <p:cNvSpPr>
            <a:spLocks noGrp="1"/>
          </p:cNvSpPr>
          <p:nvPr>
            <p:ph type="body" sz="half" idx="27"/>
          </p:nvPr>
        </p:nvSpPr>
        <p:spPr>
          <a:xfrm>
            <a:off x="6672769"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4" name="Text Placeholder 3"/>
          <p:cNvSpPr>
            <a:spLocks noGrp="1"/>
          </p:cNvSpPr>
          <p:nvPr>
            <p:ph type="body" sz="half" idx="28"/>
          </p:nvPr>
        </p:nvSpPr>
        <p:spPr>
          <a:xfrm>
            <a:off x="6667500" y="4721552"/>
            <a:ext cx="1938054" cy="192780"/>
          </a:xfrm>
          <a:prstGeom prst="rect">
            <a:avLst/>
          </a:prstGeom>
        </p:spPr>
        <p:txBody>
          <a:bodyPr wrap="none" lIns="0" tIns="0" rIns="0" bIns="0" anchor="ctr">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5" name="Rectangle 64"/>
          <p:cNvSpPr/>
          <p:nvPr userDrawn="1"/>
        </p:nvSpPr>
        <p:spPr>
          <a:xfrm>
            <a:off x="6728174" y="2359670"/>
            <a:ext cx="1867713"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66" name="Text Placeholder 3"/>
          <p:cNvSpPr>
            <a:spLocks noGrp="1"/>
          </p:cNvSpPr>
          <p:nvPr>
            <p:ph type="body" sz="half" idx="29"/>
          </p:nvPr>
        </p:nvSpPr>
        <p:spPr>
          <a:xfrm>
            <a:off x="6798529"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34327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wipe(down)">
                                      <p:cBhvr>
                                        <p:cTn id="20" dur="500"/>
                                        <p:tgtEl>
                                          <p:spTgt spid="36">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34">
                                            <p:txEl>
                                              <p:pRg st="0" end="0"/>
                                            </p:txEl>
                                          </p:spTgt>
                                        </p:tgtEl>
                                        <p:attrNameLst>
                                          <p:attrName>style.visibility</p:attrName>
                                        </p:attrNameLst>
                                      </p:cBhvr>
                                      <p:to>
                                        <p:strVal val="visible"/>
                                      </p:to>
                                    </p:set>
                                    <p:anim calcmode="lin" valueType="num">
                                      <p:cBhvr additive="base">
                                        <p:cTn id="2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additive="base">
                                        <p:cTn id="3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51">
                                            <p:txEl>
                                              <p:pRg st="0" end="0"/>
                                            </p:txEl>
                                          </p:spTgt>
                                        </p:tgtEl>
                                        <p:attrNameLst>
                                          <p:attrName>style.visibility</p:attrName>
                                        </p:attrNameLst>
                                      </p:cBhvr>
                                      <p:to>
                                        <p:strVal val="visible"/>
                                      </p:to>
                                    </p:set>
                                    <p:animEffect transition="in" filter="wipe(down)">
                                      <p:cBhvr>
                                        <p:cTn id="43" dur="500"/>
                                        <p:tgtEl>
                                          <p:spTgt spid="51">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 calcmode="lin" valueType="num">
                                      <p:cBhvr additive="base">
                                        <p:cTn id="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38">
                                            <p:txEl>
                                              <p:pRg st="0" end="0"/>
                                            </p:txEl>
                                          </p:spTgt>
                                        </p:tgtEl>
                                        <p:attrNameLst>
                                          <p:attrName>style.visibility</p:attrName>
                                        </p:attrNameLst>
                                      </p:cBhvr>
                                      <p:to>
                                        <p:strVal val="visible"/>
                                      </p:to>
                                    </p:set>
                                    <p:anim calcmode="lin" valueType="num">
                                      <p:cBhvr additive="base">
                                        <p:cTn id="5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61">
                                            <p:txEl>
                                              <p:pRg st="0" end="0"/>
                                            </p:txEl>
                                          </p:spTgt>
                                        </p:tgtEl>
                                        <p:attrNameLst>
                                          <p:attrName>style.visibility</p:attrName>
                                        </p:attrNameLst>
                                      </p:cBhvr>
                                      <p:to>
                                        <p:strVal val="visible"/>
                                      </p:to>
                                    </p:set>
                                    <p:animEffect transition="in" filter="wipe(down)">
                                      <p:cBhvr>
                                        <p:cTn id="66" dur="500"/>
                                        <p:tgtEl>
                                          <p:spTgt spid="61">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54">
                                            <p:txEl>
                                              <p:pRg st="0" end="0"/>
                                            </p:txEl>
                                          </p:spTgt>
                                        </p:tgtEl>
                                        <p:attrNameLst>
                                          <p:attrName>style.visibility</p:attrName>
                                        </p:attrNameLst>
                                      </p:cBhvr>
                                      <p:to>
                                        <p:strVal val="visible"/>
                                      </p:to>
                                    </p:set>
                                    <p:anim calcmode="lin" valueType="num">
                                      <p:cBhvr additive="base">
                                        <p:cTn id="74"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53">
                                            <p:txEl>
                                              <p:pRg st="0" end="0"/>
                                            </p:txEl>
                                          </p:spTgt>
                                        </p:tgtEl>
                                        <p:attrNameLst>
                                          <p:attrName>style.visibility</p:attrName>
                                        </p:attrNameLst>
                                      </p:cBhvr>
                                      <p:to>
                                        <p:strVal val="visible"/>
                                      </p:to>
                                    </p:set>
                                    <p:anim calcmode="lin" valueType="num">
                                      <p:cBhvr additive="base">
                                        <p:cTn id="7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additive="base">
                                        <p:cTn id="84" dur="500" fill="hold"/>
                                        <p:tgtEl>
                                          <p:spTgt spid="65"/>
                                        </p:tgtEl>
                                        <p:attrNameLst>
                                          <p:attrName>ppt_x</p:attrName>
                                        </p:attrNameLst>
                                      </p:cBhvr>
                                      <p:tavLst>
                                        <p:tav tm="0">
                                          <p:val>
                                            <p:strVal val="#ppt_x"/>
                                          </p:val>
                                        </p:tav>
                                        <p:tav tm="100000">
                                          <p:val>
                                            <p:strVal val="#ppt_x"/>
                                          </p:val>
                                        </p:tav>
                                      </p:tavLst>
                                    </p:anim>
                                    <p:anim calcmode="lin" valueType="num">
                                      <p:cBhvr additive="base">
                                        <p:cTn id="85" dur="500" fill="hold"/>
                                        <p:tgtEl>
                                          <p:spTgt spid="65"/>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6">
                                            <p:txEl>
                                              <p:pRg st="0" end="0"/>
                                            </p:txEl>
                                          </p:spTgt>
                                        </p:tgtEl>
                                        <p:attrNameLst>
                                          <p:attrName>style.visibility</p:attrName>
                                        </p:attrNameLst>
                                      </p:cBhvr>
                                      <p:to>
                                        <p:strVal val="visible"/>
                                      </p:to>
                                    </p:set>
                                    <p:animEffect transition="in" filter="wipe(down)">
                                      <p:cBhvr>
                                        <p:cTn id="89" dur="500"/>
                                        <p:tgtEl>
                                          <p:spTgt spid="66">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fill="hold"/>
                                        <p:tgtEl>
                                          <p:spTgt spid="62"/>
                                        </p:tgtEl>
                                        <p:attrNameLst>
                                          <p:attrName>ppt_x</p:attrName>
                                        </p:attrNameLst>
                                      </p:cBhvr>
                                      <p:tavLst>
                                        <p:tav tm="0">
                                          <p:val>
                                            <p:strVal val="#ppt_x"/>
                                          </p:val>
                                        </p:tav>
                                        <p:tav tm="100000">
                                          <p:val>
                                            <p:strVal val="#ppt_x"/>
                                          </p:val>
                                        </p:tav>
                                      </p:tavLst>
                                    </p:anim>
                                    <p:anim calcmode="lin" valueType="num">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additive="base">
                                        <p:cTn id="9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63">
                                            <p:txEl>
                                              <p:pRg st="0" end="0"/>
                                            </p:txEl>
                                          </p:spTgt>
                                        </p:tgtEl>
                                        <p:attrNameLst>
                                          <p:attrName>style.visibility</p:attrName>
                                        </p:attrNameLst>
                                      </p:cBhvr>
                                      <p:to>
                                        <p:strVal val="visible"/>
                                      </p:to>
                                    </p:set>
                                    <p:anim calcmode="lin" valueType="num">
                                      <p:cBhvr additive="base">
                                        <p:cTn id="102"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animBg="1"/>
      <p:bldP spid="6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wipe(down)">
                      <p:cBhvr>
                        <p:cTn dur="500"/>
                        <p:tgtEl>
                          <p:spTgt spid="61"/>
                        </p:tgtEl>
                      </p:cBhvr>
                    </p:animEffect>
                  </p:childTnLst>
                </p:cTn>
              </p:par>
            </p:tnLst>
          </p:tmpl>
        </p:tmplLst>
      </p:bldP>
      <p:bldP spid="62" grpId="0"/>
      <p:bldP spid="6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9" name="Picture Placeholder 7"/>
          <p:cNvSpPr>
            <a:spLocks noGrp="1"/>
          </p:cNvSpPr>
          <p:nvPr>
            <p:ph type="pic" sz="quarter" idx="15" hasCustomPrompt="1"/>
          </p:nvPr>
        </p:nvSpPr>
        <p:spPr>
          <a:xfrm>
            <a:off x="0" y="2133600"/>
            <a:ext cx="9127832" cy="2254948"/>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035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7" name="Picture Placeholder 7"/>
          <p:cNvSpPr>
            <a:spLocks noGrp="1"/>
          </p:cNvSpPr>
          <p:nvPr>
            <p:ph type="pic" sz="quarter" idx="16" hasCustomPrompt="1"/>
          </p:nvPr>
        </p:nvSpPr>
        <p:spPr>
          <a:xfrm>
            <a:off x="6781800" y="3308450"/>
            <a:ext cx="1905000" cy="1005895"/>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8" name="Picture Placeholder 7"/>
          <p:cNvSpPr>
            <a:spLocks noGrp="1"/>
          </p:cNvSpPr>
          <p:nvPr>
            <p:ph type="pic" sz="quarter" idx="17" hasCustomPrompt="1"/>
          </p:nvPr>
        </p:nvSpPr>
        <p:spPr>
          <a:xfrm>
            <a:off x="4836201" y="4397454"/>
            <a:ext cx="1905000" cy="1005895"/>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grpSp>
        <p:nvGrpSpPr>
          <p:cNvPr id="9" name="Group 8"/>
          <p:cNvGrpSpPr/>
          <p:nvPr userDrawn="1"/>
        </p:nvGrpSpPr>
        <p:grpSpPr>
          <a:xfrm>
            <a:off x="6781800" y="2209800"/>
            <a:ext cx="1905000" cy="1024202"/>
            <a:chOff x="4750079" y="1706835"/>
            <a:chExt cx="1785974" cy="1044090"/>
          </a:xfrm>
        </p:grpSpPr>
        <p:sp>
          <p:nvSpPr>
            <p:cNvPr id="10" name="Rectangle 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1" name="Rectangle 1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12" name="Picture Placeholder 7"/>
          <p:cNvSpPr>
            <a:spLocks noGrp="1"/>
          </p:cNvSpPr>
          <p:nvPr>
            <p:ph type="pic" sz="quarter" idx="15" hasCustomPrompt="1"/>
          </p:nvPr>
        </p:nvSpPr>
        <p:spPr>
          <a:xfrm>
            <a:off x="4836201" y="2233523"/>
            <a:ext cx="1905000" cy="1005895"/>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grpSp>
        <p:nvGrpSpPr>
          <p:cNvPr id="13" name="Group 12"/>
          <p:cNvGrpSpPr/>
          <p:nvPr userDrawn="1"/>
        </p:nvGrpSpPr>
        <p:grpSpPr>
          <a:xfrm>
            <a:off x="4836201" y="3310946"/>
            <a:ext cx="1905000" cy="1024202"/>
            <a:chOff x="4750079" y="1706835"/>
            <a:chExt cx="1785974" cy="1044090"/>
          </a:xfrm>
        </p:grpSpPr>
        <p:sp>
          <p:nvSpPr>
            <p:cNvPr id="14" name="Rectangle 13"/>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5" name="Rectangle 14"/>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16" name="Group 15"/>
          <p:cNvGrpSpPr/>
          <p:nvPr userDrawn="1"/>
        </p:nvGrpSpPr>
        <p:grpSpPr>
          <a:xfrm>
            <a:off x="6781800" y="4399950"/>
            <a:ext cx="1905000" cy="1024202"/>
            <a:chOff x="4750079" y="1706835"/>
            <a:chExt cx="1785974" cy="1044090"/>
          </a:xfrm>
        </p:grpSpPr>
        <p:sp>
          <p:nvSpPr>
            <p:cNvPr id="17" name="Rectangle 16"/>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8" name="Rectangle 17"/>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Tree>
    <p:extLst>
      <p:ext uri="{BB962C8B-B14F-4D97-AF65-F5344CB8AC3E}">
        <p14:creationId xmlns:p14="http://schemas.microsoft.com/office/powerpoint/2010/main" val="636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 grpId="0"/>
      <p:bldP spid="8" grpId="0"/>
      <p:bldP spid="12"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19" name="Group 18"/>
          <p:cNvGrpSpPr/>
          <p:nvPr userDrawn="1"/>
        </p:nvGrpSpPr>
        <p:grpSpPr>
          <a:xfrm>
            <a:off x="415786" y="2209800"/>
            <a:ext cx="1706218" cy="1526162"/>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22" name="Group 21"/>
          <p:cNvGrpSpPr/>
          <p:nvPr userDrawn="1"/>
        </p:nvGrpSpPr>
        <p:grpSpPr>
          <a:xfrm>
            <a:off x="7021996" y="2209800"/>
            <a:ext cx="1706218" cy="1526162"/>
            <a:chOff x="4750079" y="1706835"/>
            <a:chExt cx="1785974" cy="1044090"/>
          </a:xfrm>
        </p:grpSpPr>
        <p:sp>
          <p:nvSpPr>
            <p:cNvPr id="23" name="Rectangle 22"/>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4" name="Rectangle 23"/>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25" name="Group 24"/>
          <p:cNvGrpSpPr/>
          <p:nvPr userDrawn="1"/>
        </p:nvGrpSpPr>
        <p:grpSpPr>
          <a:xfrm>
            <a:off x="415786" y="3899826"/>
            <a:ext cx="1706218" cy="1526162"/>
            <a:chOff x="4750079" y="1706835"/>
            <a:chExt cx="1785974" cy="1044090"/>
          </a:xfrm>
        </p:grpSpPr>
        <p:sp>
          <p:nvSpPr>
            <p:cNvPr id="29" name="Rectangle 28"/>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0" name="Rectangle 29"/>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32" name="Group 31"/>
          <p:cNvGrpSpPr/>
          <p:nvPr userDrawn="1"/>
        </p:nvGrpSpPr>
        <p:grpSpPr>
          <a:xfrm>
            <a:off x="7021996" y="3899826"/>
            <a:ext cx="1706218" cy="1526162"/>
            <a:chOff x="4750079" y="1706835"/>
            <a:chExt cx="1785974" cy="1044090"/>
          </a:xfrm>
        </p:grpSpPr>
        <p:sp>
          <p:nvSpPr>
            <p:cNvPr id="33" name="Rectangle 32"/>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4" name="Rectangle 33"/>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5" name="Picture Placeholder 7"/>
          <p:cNvSpPr>
            <a:spLocks noGrp="1"/>
          </p:cNvSpPr>
          <p:nvPr>
            <p:ph type="pic" sz="quarter" idx="15" hasCustomPrompt="1"/>
          </p:nvPr>
        </p:nvSpPr>
        <p:spPr>
          <a:xfrm>
            <a:off x="2122004" y="2209800"/>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6" name="Picture Placeholder 7"/>
          <p:cNvSpPr>
            <a:spLocks noGrp="1"/>
          </p:cNvSpPr>
          <p:nvPr>
            <p:ph type="pic" sz="quarter" idx="16" hasCustomPrompt="1"/>
          </p:nvPr>
        </p:nvSpPr>
        <p:spPr>
          <a:xfrm>
            <a:off x="4633291" y="2209800"/>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7" name="Picture Placeholder 7"/>
          <p:cNvSpPr>
            <a:spLocks noGrp="1"/>
          </p:cNvSpPr>
          <p:nvPr>
            <p:ph type="pic" sz="quarter" idx="17" hasCustomPrompt="1"/>
          </p:nvPr>
        </p:nvSpPr>
        <p:spPr>
          <a:xfrm>
            <a:off x="2122004" y="3899826"/>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Picture Placeholder 7"/>
          <p:cNvSpPr>
            <a:spLocks noGrp="1"/>
          </p:cNvSpPr>
          <p:nvPr>
            <p:ph type="pic" sz="quarter" idx="18" hasCustomPrompt="1"/>
          </p:nvPr>
        </p:nvSpPr>
        <p:spPr>
          <a:xfrm>
            <a:off x="4633291" y="3899826"/>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9" name="Text Placeholder 3"/>
          <p:cNvSpPr>
            <a:spLocks noGrp="1"/>
          </p:cNvSpPr>
          <p:nvPr>
            <p:ph type="body" sz="half" idx="19"/>
          </p:nvPr>
        </p:nvSpPr>
        <p:spPr>
          <a:xfrm>
            <a:off x="474969" y="262162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0" name="Text Placeholder 3"/>
          <p:cNvSpPr>
            <a:spLocks noGrp="1"/>
          </p:cNvSpPr>
          <p:nvPr>
            <p:ph type="body" sz="half" idx="20"/>
          </p:nvPr>
        </p:nvSpPr>
        <p:spPr>
          <a:xfrm>
            <a:off x="469700" y="239662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1" name="Text Placeholder 3"/>
          <p:cNvSpPr>
            <a:spLocks noGrp="1"/>
          </p:cNvSpPr>
          <p:nvPr>
            <p:ph type="body" sz="half" idx="21"/>
          </p:nvPr>
        </p:nvSpPr>
        <p:spPr>
          <a:xfrm>
            <a:off x="474969" y="4270556"/>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2" name="Text Placeholder 3"/>
          <p:cNvSpPr>
            <a:spLocks noGrp="1"/>
          </p:cNvSpPr>
          <p:nvPr>
            <p:ph type="body" sz="half" idx="22"/>
          </p:nvPr>
        </p:nvSpPr>
        <p:spPr>
          <a:xfrm>
            <a:off x="469700" y="4045554"/>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3" name="Text Placeholder 3"/>
          <p:cNvSpPr>
            <a:spLocks noGrp="1"/>
          </p:cNvSpPr>
          <p:nvPr>
            <p:ph type="body" sz="half" idx="23"/>
          </p:nvPr>
        </p:nvSpPr>
        <p:spPr>
          <a:xfrm>
            <a:off x="7093940" y="262162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4" name="Text Placeholder 3"/>
          <p:cNvSpPr>
            <a:spLocks noGrp="1"/>
          </p:cNvSpPr>
          <p:nvPr>
            <p:ph type="body" sz="half" idx="24"/>
          </p:nvPr>
        </p:nvSpPr>
        <p:spPr>
          <a:xfrm>
            <a:off x="7088671" y="239662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Text Placeholder 3"/>
          <p:cNvSpPr>
            <a:spLocks noGrp="1"/>
          </p:cNvSpPr>
          <p:nvPr>
            <p:ph type="body" sz="half" idx="25"/>
          </p:nvPr>
        </p:nvSpPr>
        <p:spPr>
          <a:xfrm>
            <a:off x="7093940" y="4308656"/>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Text Placeholder 3"/>
          <p:cNvSpPr>
            <a:spLocks noGrp="1"/>
          </p:cNvSpPr>
          <p:nvPr>
            <p:ph type="body" sz="half" idx="26"/>
          </p:nvPr>
        </p:nvSpPr>
        <p:spPr>
          <a:xfrm>
            <a:off x="7088671" y="4083654"/>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42665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wipe(down)">
                                      <p:cBhvr>
                                        <p:cTn id="19" dur="500"/>
                                        <p:tgtEl>
                                          <p:spTgt spid="4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wipe(down)">
                                      <p:cBhvr>
                                        <p:cTn id="23" dur="500"/>
                                        <p:tgtEl>
                                          <p:spTgt spid="39">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42">
                                            <p:txEl>
                                              <p:pRg st="0" end="0"/>
                                            </p:txEl>
                                          </p:spTgt>
                                        </p:tgtEl>
                                        <p:attrNameLst>
                                          <p:attrName>style.visibility</p:attrName>
                                        </p:attrNameLst>
                                      </p:cBhvr>
                                      <p:to>
                                        <p:strVal val="visible"/>
                                      </p:to>
                                    </p:set>
                                    <p:animEffect transition="in" filter="wipe(down)">
                                      <p:cBhvr>
                                        <p:cTn id="35" dur="500"/>
                                        <p:tgtEl>
                                          <p:spTgt spid="4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41">
                                            <p:txEl>
                                              <p:pRg st="0" end="0"/>
                                            </p:txEl>
                                          </p:spTgt>
                                        </p:tgtEl>
                                        <p:attrNameLst>
                                          <p:attrName>style.visibility</p:attrName>
                                        </p:attrNameLst>
                                      </p:cBhvr>
                                      <p:to>
                                        <p:strVal val="visible"/>
                                      </p:to>
                                    </p:set>
                                    <p:animEffect transition="in" filter="wipe(down)">
                                      <p:cBhvr>
                                        <p:cTn id="39" dur="500"/>
                                        <p:tgtEl>
                                          <p:spTgt spid="41">
                                            <p:txEl>
                                              <p:pRg st="0" end="0"/>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wipe(down)">
                                      <p:cBhvr>
                                        <p:cTn id="51" dur="500"/>
                                        <p:tgtEl>
                                          <p:spTgt spid="4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wipe(down)">
                                      <p:cBhvr>
                                        <p:cTn id="55" dur="500"/>
                                        <p:tgtEl>
                                          <p:spTgt spid="43">
                                            <p:txEl>
                                              <p:pRg st="0" end="0"/>
                                            </p:txEl>
                                          </p:spTgt>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right)">
                                      <p:cBhvr>
                                        <p:cTn id="59" dur="500"/>
                                        <p:tgtEl>
                                          <p:spTgt spid="36"/>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46">
                                            <p:txEl>
                                              <p:pRg st="0" end="0"/>
                                            </p:txEl>
                                          </p:spTgt>
                                        </p:tgtEl>
                                        <p:attrNameLst>
                                          <p:attrName>style.visibility</p:attrName>
                                        </p:attrNameLst>
                                      </p:cBhvr>
                                      <p:to>
                                        <p:strVal val="visible"/>
                                      </p:to>
                                    </p:set>
                                    <p:animEffect transition="in" filter="wipe(down)">
                                      <p:cBhvr>
                                        <p:cTn id="67" dur="500"/>
                                        <p:tgtEl>
                                          <p:spTgt spid="4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45">
                                            <p:txEl>
                                              <p:pRg st="0" end="0"/>
                                            </p:txEl>
                                          </p:spTgt>
                                        </p:tgtEl>
                                        <p:attrNameLst>
                                          <p:attrName>style.visibility</p:attrName>
                                        </p:attrNameLst>
                                      </p:cBhvr>
                                      <p:to>
                                        <p:strVal val="visible"/>
                                      </p:to>
                                    </p:set>
                                    <p:animEffect transition="in" filter="wipe(down)">
                                      <p:cBhvr>
                                        <p:cTn id="71" dur="500"/>
                                        <p:tgtEl>
                                          <p:spTgt spid="45">
                                            <p:txEl>
                                              <p:pRg st="0" end="0"/>
                                            </p:txEl>
                                          </p:spTgt>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5" grpId="0"/>
      <p:bldP spid="36" grpId="0"/>
      <p:bldP spid="37" grpId="0"/>
      <p:bldP spid="38" grpId="0"/>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50" name="Group 18"/>
          <p:cNvGrpSpPr/>
          <p:nvPr userDrawn="1"/>
        </p:nvGrpSpPr>
        <p:grpSpPr>
          <a:xfrm>
            <a:off x="0" y="2198100"/>
            <a:ext cx="1828800" cy="1682250"/>
            <a:chOff x="4750079" y="1706835"/>
            <a:chExt cx="1785974" cy="1044090"/>
          </a:xfrm>
        </p:grpSpPr>
        <p:sp>
          <p:nvSpPr>
            <p:cNvPr id="51" name="Rectangle 50"/>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2" name="Rectangle 51"/>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53" name="Group 22"/>
          <p:cNvGrpSpPr/>
          <p:nvPr userDrawn="1"/>
        </p:nvGrpSpPr>
        <p:grpSpPr>
          <a:xfrm>
            <a:off x="3657600" y="2198100"/>
            <a:ext cx="1828800" cy="1682250"/>
            <a:chOff x="4750079" y="1706835"/>
            <a:chExt cx="1785974" cy="1044090"/>
          </a:xfrm>
        </p:grpSpPr>
        <p:sp>
          <p:nvSpPr>
            <p:cNvPr id="54" name="Rectangle 5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5" name="Rectangle 5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56" name="Group 22"/>
          <p:cNvGrpSpPr/>
          <p:nvPr userDrawn="1"/>
        </p:nvGrpSpPr>
        <p:grpSpPr>
          <a:xfrm>
            <a:off x="7315200" y="2198100"/>
            <a:ext cx="1828800" cy="1682250"/>
            <a:chOff x="4750079" y="1706835"/>
            <a:chExt cx="1785974" cy="1044090"/>
          </a:xfrm>
        </p:grpSpPr>
        <p:sp>
          <p:nvSpPr>
            <p:cNvPr id="57" name="Rectangle 56"/>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8" name="Rectangle 57"/>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59" name="Group 22"/>
          <p:cNvGrpSpPr/>
          <p:nvPr userDrawn="1"/>
        </p:nvGrpSpPr>
        <p:grpSpPr>
          <a:xfrm>
            <a:off x="5486400" y="3880350"/>
            <a:ext cx="1828800" cy="1682250"/>
            <a:chOff x="4750079" y="1706835"/>
            <a:chExt cx="1785974" cy="1044090"/>
          </a:xfrm>
        </p:grpSpPr>
        <p:sp>
          <p:nvSpPr>
            <p:cNvPr id="60" name="Rectangle 59"/>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1" name="Rectangle 60"/>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62" name="Group 22"/>
          <p:cNvGrpSpPr/>
          <p:nvPr userDrawn="1"/>
        </p:nvGrpSpPr>
        <p:grpSpPr>
          <a:xfrm>
            <a:off x="1828800" y="3880350"/>
            <a:ext cx="1828800" cy="1682250"/>
            <a:chOff x="4750079" y="1706835"/>
            <a:chExt cx="1785974" cy="1044090"/>
          </a:xfrm>
        </p:grpSpPr>
        <p:sp>
          <p:nvSpPr>
            <p:cNvPr id="63" name="Rectangle 62"/>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4" name="Rectangle 63"/>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65" name="Picture Placeholder 7"/>
          <p:cNvSpPr>
            <a:spLocks noGrp="1"/>
          </p:cNvSpPr>
          <p:nvPr>
            <p:ph type="pic" sz="quarter" idx="16" hasCustomPrompt="1"/>
          </p:nvPr>
        </p:nvSpPr>
        <p:spPr>
          <a:xfrm>
            <a:off x="1828800" y="219810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6" name="Picture Placeholder 7"/>
          <p:cNvSpPr>
            <a:spLocks noGrp="1"/>
          </p:cNvSpPr>
          <p:nvPr>
            <p:ph type="pic" sz="quarter" idx="17" hasCustomPrompt="1"/>
          </p:nvPr>
        </p:nvSpPr>
        <p:spPr>
          <a:xfrm>
            <a:off x="5486400" y="219810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7" name="Picture Placeholder 7"/>
          <p:cNvSpPr>
            <a:spLocks noGrp="1"/>
          </p:cNvSpPr>
          <p:nvPr>
            <p:ph type="pic" sz="quarter" idx="18" hasCustomPrompt="1"/>
          </p:nvPr>
        </p:nvSpPr>
        <p:spPr>
          <a:xfrm>
            <a:off x="0" y="388035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8" name="Picture Placeholder 7"/>
          <p:cNvSpPr>
            <a:spLocks noGrp="1"/>
          </p:cNvSpPr>
          <p:nvPr>
            <p:ph type="pic" sz="quarter" idx="19" hasCustomPrompt="1"/>
          </p:nvPr>
        </p:nvSpPr>
        <p:spPr>
          <a:xfrm>
            <a:off x="3657600" y="388035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9" name="Picture Placeholder 7"/>
          <p:cNvSpPr>
            <a:spLocks noGrp="1"/>
          </p:cNvSpPr>
          <p:nvPr>
            <p:ph type="pic" sz="quarter" idx="20" hasCustomPrompt="1"/>
          </p:nvPr>
        </p:nvSpPr>
        <p:spPr>
          <a:xfrm>
            <a:off x="7299032" y="388035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0" name="Text Placeholder 3"/>
          <p:cNvSpPr>
            <a:spLocks noGrp="1"/>
          </p:cNvSpPr>
          <p:nvPr>
            <p:ph type="body" sz="half" idx="21"/>
          </p:nvPr>
        </p:nvSpPr>
        <p:spPr>
          <a:xfrm>
            <a:off x="119066" y="2664211"/>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1" name="Text Placeholder 3"/>
          <p:cNvSpPr>
            <a:spLocks noGrp="1"/>
          </p:cNvSpPr>
          <p:nvPr>
            <p:ph type="body" sz="half" idx="22"/>
          </p:nvPr>
        </p:nvSpPr>
        <p:spPr>
          <a:xfrm>
            <a:off x="113797" y="2439209"/>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2" name="Text Placeholder 3"/>
          <p:cNvSpPr>
            <a:spLocks noGrp="1"/>
          </p:cNvSpPr>
          <p:nvPr>
            <p:ph type="body" sz="half" idx="23"/>
          </p:nvPr>
        </p:nvSpPr>
        <p:spPr>
          <a:xfrm>
            <a:off x="1952325" y="439367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3" name="Text Placeholder 3"/>
          <p:cNvSpPr>
            <a:spLocks noGrp="1"/>
          </p:cNvSpPr>
          <p:nvPr>
            <p:ph type="body" sz="half" idx="24"/>
          </p:nvPr>
        </p:nvSpPr>
        <p:spPr>
          <a:xfrm>
            <a:off x="1947056" y="416867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4" name="Text Placeholder 3"/>
          <p:cNvSpPr>
            <a:spLocks noGrp="1"/>
          </p:cNvSpPr>
          <p:nvPr>
            <p:ph type="body" sz="half" idx="25"/>
          </p:nvPr>
        </p:nvSpPr>
        <p:spPr>
          <a:xfrm>
            <a:off x="3790750" y="2664211"/>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5" name="Text Placeholder 3"/>
          <p:cNvSpPr>
            <a:spLocks noGrp="1"/>
          </p:cNvSpPr>
          <p:nvPr>
            <p:ph type="body" sz="half" idx="26"/>
          </p:nvPr>
        </p:nvSpPr>
        <p:spPr>
          <a:xfrm>
            <a:off x="3785481" y="2439209"/>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6" name="Text Placeholder 3"/>
          <p:cNvSpPr>
            <a:spLocks noGrp="1"/>
          </p:cNvSpPr>
          <p:nvPr>
            <p:ph type="body" sz="half" idx="27"/>
          </p:nvPr>
        </p:nvSpPr>
        <p:spPr>
          <a:xfrm>
            <a:off x="5614281" y="439367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7" name="Text Placeholder 3"/>
          <p:cNvSpPr>
            <a:spLocks noGrp="1"/>
          </p:cNvSpPr>
          <p:nvPr>
            <p:ph type="body" sz="half" idx="28"/>
          </p:nvPr>
        </p:nvSpPr>
        <p:spPr>
          <a:xfrm>
            <a:off x="5609012" y="416867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8" name="Text Placeholder 3"/>
          <p:cNvSpPr>
            <a:spLocks noGrp="1"/>
          </p:cNvSpPr>
          <p:nvPr>
            <p:ph type="body" sz="half" idx="29"/>
          </p:nvPr>
        </p:nvSpPr>
        <p:spPr>
          <a:xfrm>
            <a:off x="7466719" y="2664211"/>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9" name="Text Placeholder 3"/>
          <p:cNvSpPr>
            <a:spLocks noGrp="1"/>
          </p:cNvSpPr>
          <p:nvPr>
            <p:ph type="body" sz="half" idx="30"/>
          </p:nvPr>
        </p:nvSpPr>
        <p:spPr>
          <a:xfrm>
            <a:off x="7461450" y="2439209"/>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44795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71">
                                            <p:txEl>
                                              <p:pRg st="0" end="0"/>
                                            </p:txEl>
                                          </p:spTgt>
                                        </p:tgtEl>
                                        <p:attrNameLst>
                                          <p:attrName>style.visibility</p:attrName>
                                        </p:attrNameLst>
                                      </p:cBhvr>
                                      <p:to>
                                        <p:strVal val="visible"/>
                                      </p:to>
                                    </p:set>
                                    <p:animEffect transition="in" filter="wipe(down)">
                                      <p:cBhvr>
                                        <p:cTn id="19" dur="500"/>
                                        <p:tgtEl>
                                          <p:spTgt spid="71">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0">
                                            <p:txEl>
                                              <p:pRg st="0" end="0"/>
                                            </p:txEl>
                                          </p:spTgt>
                                        </p:tgtEl>
                                        <p:attrNameLst>
                                          <p:attrName>style.visibility</p:attrName>
                                        </p:attrNameLst>
                                      </p:cBhvr>
                                      <p:to>
                                        <p:strVal val="visible"/>
                                      </p:to>
                                    </p:set>
                                    <p:animEffect transition="in" filter="wipe(down)">
                                      <p:cBhvr>
                                        <p:cTn id="23" dur="500"/>
                                        <p:tgtEl>
                                          <p:spTgt spid="70">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73">
                                            <p:txEl>
                                              <p:pRg st="0" end="0"/>
                                            </p:txEl>
                                          </p:spTgt>
                                        </p:tgtEl>
                                        <p:attrNameLst>
                                          <p:attrName>style.visibility</p:attrName>
                                        </p:attrNameLst>
                                      </p:cBhvr>
                                      <p:to>
                                        <p:strVal val="visible"/>
                                      </p:to>
                                    </p:set>
                                    <p:animEffect transition="in" filter="wipe(down)">
                                      <p:cBhvr>
                                        <p:cTn id="35" dur="500"/>
                                        <p:tgtEl>
                                          <p:spTgt spid="73">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72">
                                            <p:txEl>
                                              <p:pRg st="0" end="0"/>
                                            </p:txEl>
                                          </p:spTgt>
                                        </p:tgtEl>
                                        <p:attrNameLst>
                                          <p:attrName>style.visibility</p:attrName>
                                        </p:attrNameLst>
                                      </p:cBhvr>
                                      <p:to>
                                        <p:strVal val="visible"/>
                                      </p:to>
                                    </p:set>
                                    <p:animEffect transition="in" filter="wipe(down)">
                                      <p:cBhvr>
                                        <p:cTn id="39" dur="500"/>
                                        <p:tgtEl>
                                          <p:spTgt spid="7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down)">
                                      <p:cBhvr>
                                        <p:cTn id="43" dur="500"/>
                                        <p:tgtEl>
                                          <p:spTgt spid="65"/>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5">
                                            <p:txEl>
                                              <p:pRg st="0" end="0"/>
                                            </p:txEl>
                                          </p:spTgt>
                                        </p:tgtEl>
                                        <p:attrNameLst>
                                          <p:attrName>style.visibility</p:attrName>
                                        </p:attrNameLst>
                                      </p:cBhvr>
                                      <p:to>
                                        <p:strVal val="visible"/>
                                      </p:to>
                                    </p:set>
                                    <p:animEffect transition="in" filter="wipe(down)">
                                      <p:cBhvr>
                                        <p:cTn id="51" dur="500"/>
                                        <p:tgtEl>
                                          <p:spTgt spid="75">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down)">
                                      <p:cBhvr>
                                        <p:cTn id="55" dur="500"/>
                                        <p:tgtEl>
                                          <p:spTgt spid="74">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up)">
                                      <p:cBhvr>
                                        <p:cTn id="59" dur="500"/>
                                        <p:tgtEl>
                                          <p:spTgt spid="68"/>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down)">
                                      <p:cBhvr>
                                        <p:cTn id="63" dur="500"/>
                                        <p:tgtEl>
                                          <p:spTgt spid="59"/>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77">
                                            <p:txEl>
                                              <p:pRg st="0" end="0"/>
                                            </p:txEl>
                                          </p:spTgt>
                                        </p:tgtEl>
                                        <p:attrNameLst>
                                          <p:attrName>style.visibility</p:attrName>
                                        </p:attrNameLst>
                                      </p:cBhvr>
                                      <p:to>
                                        <p:strVal val="visible"/>
                                      </p:to>
                                    </p:set>
                                    <p:animEffect transition="in" filter="wipe(down)">
                                      <p:cBhvr>
                                        <p:cTn id="67" dur="500"/>
                                        <p:tgtEl>
                                          <p:spTgt spid="77">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76">
                                            <p:txEl>
                                              <p:pRg st="0" end="0"/>
                                            </p:txEl>
                                          </p:spTgt>
                                        </p:tgtEl>
                                        <p:attrNameLst>
                                          <p:attrName>style.visibility</p:attrName>
                                        </p:attrNameLst>
                                      </p:cBhvr>
                                      <p:to>
                                        <p:strVal val="visible"/>
                                      </p:to>
                                    </p:set>
                                    <p:animEffect transition="in" filter="wipe(down)">
                                      <p:cBhvr>
                                        <p:cTn id="71" dur="500"/>
                                        <p:tgtEl>
                                          <p:spTgt spid="7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down)">
                                      <p:cBhvr>
                                        <p:cTn id="75" dur="500"/>
                                        <p:tgtEl>
                                          <p:spTgt spid="6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79">
                                            <p:txEl>
                                              <p:pRg st="0" end="0"/>
                                            </p:txEl>
                                          </p:spTgt>
                                        </p:tgtEl>
                                        <p:attrNameLst>
                                          <p:attrName>style.visibility</p:attrName>
                                        </p:attrNameLst>
                                      </p:cBhvr>
                                      <p:to>
                                        <p:strVal val="visible"/>
                                      </p:to>
                                    </p:set>
                                    <p:animEffect transition="in" filter="wipe(down)">
                                      <p:cBhvr>
                                        <p:cTn id="83" dur="500"/>
                                        <p:tgtEl>
                                          <p:spTgt spid="79">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78">
                                            <p:txEl>
                                              <p:pRg st="0" end="0"/>
                                            </p:txEl>
                                          </p:spTgt>
                                        </p:tgtEl>
                                        <p:attrNameLst>
                                          <p:attrName>style.visibility</p:attrName>
                                        </p:attrNameLst>
                                      </p:cBhvr>
                                      <p:to>
                                        <p:strVal val="visible"/>
                                      </p:to>
                                    </p:set>
                                    <p:animEffect transition="in" filter="wipe(down)">
                                      <p:cBhvr>
                                        <p:cTn id="87" dur="500"/>
                                        <p:tgtEl>
                                          <p:spTgt spid="78">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up)">
                                      <p:cBhvr>
                                        <p:cTn id="9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65" grpId="0"/>
      <p:bldP spid="66" grpId="0"/>
      <p:bldP spid="67" grpId="0"/>
      <p:bldP spid="68" grpId="0"/>
      <p:bldP spid="69" grpId="0"/>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1"/>
                        </p:tgtEl>
                        <p:attrNameLst>
                          <p:attrName>style.visibility</p:attrName>
                        </p:attrNameLst>
                      </p:cBhvr>
                      <p:to>
                        <p:strVal val="visible"/>
                      </p:to>
                    </p:set>
                    <p:animEffect transition="in" filter="wipe(down)">
                      <p:cBhvr>
                        <p:cTn dur="500"/>
                        <p:tgtEl>
                          <p:spTgt spid="71"/>
                        </p:tgtEl>
                      </p:cBhvr>
                    </p:animEffect>
                  </p:childTnLst>
                </p:cTn>
              </p:par>
            </p:tnLst>
          </p:tmpl>
        </p:tmplLst>
      </p:bldP>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Effect transition="in" filter="wipe(down)">
                      <p:cBhvr>
                        <p:cTn dur="500"/>
                        <p:tgtEl>
                          <p:spTgt spid="74"/>
                        </p:tgtEl>
                      </p:cBhvr>
                    </p:animEffect>
                  </p:childTnLst>
                </p:cTn>
              </p:par>
            </p:tnLst>
          </p:tmpl>
        </p:tmplLst>
      </p:bldP>
      <p:bldP spid="7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Effect transition="in" filter="wipe(down)">
                      <p:cBhvr>
                        <p:cTn dur="500"/>
                        <p:tgtEl>
                          <p:spTgt spid="75"/>
                        </p:tgtEl>
                      </p:cBhvr>
                    </p:animEffect>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Effect transition="in" filter="wipe(down)">
                      <p:cBhvr>
                        <p:cTn dur="500"/>
                        <p:tgtEl>
                          <p:spTgt spid="77"/>
                        </p:tgtEl>
                      </p:cBhvr>
                    </p:animEffect>
                  </p:childTnLst>
                </p:cTn>
              </p:par>
            </p:tnLst>
          </p:tmpl>
        </p:tmplLst>
      </p:bldP>
      <p:bldP spid="7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Pics">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3" name="Round Same Side Corner Rectangle 3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5" name="Picture Placeholder 7"/>
          <p:cNvSpPr>
            <a:spLocks noGrp="1"/>
          </p:cNvSpPr>
          <p:nvPr>
            <p:ph type="pic" sz="quarter" idx="10" hasCustomPrompt="1"/>
          </p:nvPr>
        </p:nvSpPr>
        <p:spPr>
          <a:xfrm>
            <a:off x="503083"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15"/>
          </p:nvPr>
        </p:nvSpPr>
        <p:spPr>
          <a:xfrm>
            <a:off x="452945"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7" name="Text Placeholder 3"/>
          <p:cNvSpPr>
            <a:spLocks noGrp="1"/>
          </p:cNvSpPr>
          <p:nvPr>
            <p:ph type="body" sz="half" idx="17"/>
          </p:nvPr>
        </p:nvSpPr>
        <p:spPr>
          <a:xfrm>
            <a:off x="447675" y="4721552"/>
            <a:ext cx="1595234"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8" name="Rectangle 37"/>
          <p:cNvSpPr/>
          <p:nvPr userDrawn="1"/>
        </p:nvSpPr>
        <p:spPr>
          <a:xfrm>
            <a:off x="508350" y="2350145"/>
            <a:ext cx="1537336"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9" name="Text Placeholder 3"/>
          <p:cNvSpPr>
            <a:spLocks noGrp="1"/>
          </p:cNvSpPr>
          <p:nvPr>
            <p:ph type="body" sz="half" idx="16"/>
          </p:nvPr>
        </p:nvSpPr>
        <p:spPr>
          <a:xfrm>
            <a:off x="566260"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Picture Placeholder 7"/>
          <p:cNvSpPr>
            <a:spLocks noGrp="1"/>
          </p:cNvSpPr>
          <p:nvPr>
            <p:ph type="pic" sz="quarter" idx="18" hasCustomPrompt="1"/>
          </p:nvPr>
        </p:nvSpPr>
        <p:spPr>
          <a:xfrm>
            <a:off x="2147332"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1" name="Text Placeholder 3"/>
          <p:cNvSpPr>
            <a:spLocks noGrp="1"/>
          </p:cNvSpPr>
          <p:nvPr>
            <p:ph type="body" sz="half" idx="19"/>
          </p:nvPr>
        </p:nvSpPr>
        <p:spPr>
          <a:xfrm>
            <a:off x="2097194"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2" name="Text Placeholder 3"/>
          <p:cNvSpPr>
            <a:spLocks noGrp="1"/>
          </p:cNvSpPr>
          <p:nvPr>
            <p:ph type="body" sz="half" idx="20"/>
          </p:nvPr>
        </p:nvSpPr>
        <p:spPr>
          <a:xfrm>
            <a:off x="2091924" y="4721552"/>
            <a:ext cx="1595234"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3" name="Rectangle 42"/>
          <p:cNvSpPr/>
          <p:nvPr userDrawn="1"/>
        </p:nvSpPr>
        <p:spPr>
          <a:xfrm>
            <a:off x="2152599" y="2350145"/>
            <a:ext cx="1537336"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44" name="Text Placeholder 3"/>
          <p:cNvSpPr>
            <a:spLocks noGrp="1"/>
          </p:cNvSpPr>
          <p:nvPr>
            <p:ph type="body" sz="half" idx="21"/>
          </p:nvPr>
        </p:nvSpPr>
        <p:spPr>
          <a:xfrm>
            <a:off x="2210509"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Picture Placeholder 7"/>
          <p:cNvSpPr>
            <a:spLocks noGrp="1"/>
          </p:cNvSpPr>
          <p:nvPr>
            <p:ph type="pic" sz="quarter" idx="22" hasCustomPrompt="1"/>
          </p:nvPr>
        </p:nvSpPr>
        <p:spPr>
          <a:xfrm>
            <a:off x="3794548"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6" name="Text Placeholder 3"/>
          <p:cNvSpPr>
            <a:spLocks noGrp="1"/>
          </p:cNvSpPr>
          <p:nvPr>
            <p:ph type="body" sz="half" idx="23"/>
          </p:nvPr>
        </p:nvSpPr>
        <p:spPr>
          <a:xfrm>
            <a:off x="3744410"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7" name="Text Placeholder 3"/>
          <p:cNvSpPr>
            <a:spLocks noGrp="1"/>
          </p:cNvSpPr>
          <p:nvPr>
            <p:ph type="body" sz="half" idx="24"/>
          </p:nvPr>
        </p:nvSpPr>
        <p:spPr>
          <a:xfrm>
            <a:off x="3739140" y="4721552"/>
            <a:ext cx="1595234"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Rectangle 47"/>
          <p:cNvSpPr/>
          <p:nvPr userDrawn="1"/>
        </p:nvSpPr>
        <p:spPr>
          <a:xfrm>
            <a:off x="3799815" y="2350145"/>
            <a:ext cx="1537336"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49" name="Text Placeholder 3"/>
          <p:cNvSpPr>
            <a:spLocks noGrp="1"/>
          </p:cNvSpPr>
          <p:nvPr>
            <p:ph type="body" sz="half" idx="25"/>
          </p:nvPr>
        </p:nvSpPr>
        <p:spPr>
          <a:xfrm>
            <a:off x="3857725"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0" name="Picture Placeholder 7"/>
          <p:cNvSpPr>
            <a:spLocks noGrp="1"/>
          </p:cNvSpPr>
          <p:nvPr>
            <p:ph type="pic" sz="quarter" idx="26" hasCustomPrompt="1"/>
          </p:nvPr>
        </p:nvSpPr>
        <p:spPr>
          <a:xfrm>
            <a:off x="5438435"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1" name="Text Placeholder 3"/>
          <p:cNvSpPr>
            <a:spLocks noGrp="1"/>
          </p:cNvSpPr>
          <p:nvPr>
            <p:ph type="body" sz="half" idx="27"/>
          </p:nvPr>
        </p:nvSpPr>
        <p:spPr>
          <a:xfrm>
            <a:off x="5388297"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2" name="Text Placeholder 3"/>
          <p:cNvSpPr>
            <a:spLocks noGrp="1"/>
          </p:cNvSpPr>
          <p:nvPr>
            <p:ph type="body" sz="half" idx="28"/>
          </p:nvPr>
        </p:nvSpPr>
        <p:spPr>
          <a:xfrm>
            <a:off x="5383027" y="4721552"/>
            <a:ext cx="1595234" cy="192780"/>
          </a:xfrm>
          <a:prstGeom prst="rect">
            <a:avLst/>
          </a:prstGeom>
        </p:spPr>
        <p:txBody>
          <a:bodyPr wrap="none" lIns="0" tIns="0" rIns="0" bIns="0" anchor="ctr">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3" name="Rectangle 52"/>
          <p:cNvSpPr/>
          <p:nvPr userDrawn="1"/>
        </p:nvSpPr>
        <p:spPr>
          <a:xfrm>
            <a:off x="5443702" y="2350145"/>
            <a:ext cx="1537336"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54" name="Text Placeholder 3"/>
          <p:cNvSpPr>
            <a:spLocks noGrp="1"/>
          </p:cNvSpPr>
          <p:nvPr>
            <p:ph type="body" sz="half" idx="29"/>
          </p:nvPr>
        </p:nvSpPr>
        <p:spPr>
          <a:xfrm>
            <a:off x="5501612"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Picture Placeholder 7"/>
          <p:cNvSpPr>
            <a:spLocks noGrp="1"/>
          </p:cNvSpPr>
          <p:nvPr>
            <p:ph type="pic" sz="quarter" idx="30" hasCustomPrompt="1"/>
          </p:nvPr>
        </p:nvSpPr>
        <p:spPr>
          <a:xfrm>
            <a:off x="7077764"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6" name="Text Placeholder 3"/>
          <p:cNvSpPr>
            <a:spLocks noGrp="1"/>
          </p:cNvSpPr>
          <p:nvPr>
            <p:ph type="body" sz="half" idx="31"/>
          </p:nvPr>
        </p:nvSpPr>
        <p:spPr>
          <a:xfrm>
            <a:off x="7027626"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7" name="Text Placeholder 3"/>
          <p:cNvSpPr>
            <a:spLocks noGrp="1"/>
          </p:cNvSpPr>
          <p:nvPr>
            <p:ph type="body" sz="half" idx="32"/>
          </p:nvPr>
        </p:nvSpPr>
        <p:spPr>
          <a:xfrm>
            <a:off x="7022356" y="4721552"/>
            <a:ext cx="1595234" cy="192780"/>
          </a:xfrm>
          <a:prstGeom prst="rect">
            <a:avLst/>
          </a:prstGeom>
        </p:spPr>
        <p:txBody>
          <a:bodyPr wrap="none" lIns="0" tIns="0" rIns="0" bIns="0" anchor="ctr">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8" name="Rectangle 57"/>
          <p:cNvSpPr/>
          <p:nvPr userDrawn="1"/>
        </p:nvSpPr>
        <p:spPr>
          <a:xfrm>
            <a:off x="7083031" y="2350145"/>
            <a:ext cx="1537336"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59" name="Text Placeholder 3"/>
          <p:cNvSpPr>
            <a:spLocks noGrp="1"/>
          </p:cNvSpPr>
          <p:nvPr>
            <p:ph type="body" sz="half" idx="33"/>
          </p:nvPr>
        </p:nvSpPr>
        <p:spPr>
          <a:xfrm>
            <a:off x="7140941"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5343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9">
                                            <p:txEl>
                                              <p:pRg st="0" end="0"/>
                                            </p:txEl>
                                          </p:spTgt>
                                        </p:tgtEl>
                                        <p:attrNameLst>
                                          <p:attrName>style.visibility</p:attrName>
                                        </p:attrNameLst>
                                      </p:cBhvr>
                                      <p:to>
                                        <p:strVal val="visible"/>
                                      </p:to>
                                    </p:set>
                                    <p:animEffect transition="in" filter="wipe(down)">
                                      <p:cBhvr>
                                        <p:cTn id="20" dur="500"/>
                                        <p:tgtEl>
                                          <p:spTgt spid="3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37">
                                            <p:txEl>
                                              <p:pRg st="0" end="0"/>
                                            </p:txEl>
                                          </p:spTgt>
                                        </p:tgtEl>
                                        <p:attrNameLst>
                                          <p:attrName>style.visibility</p:attrName>
                                        </p:attrNameLst>
                                      </p:cBhvr>
                                      <p:to>
                                        <p:strVal val="visible"/>
                                      </p:to>
                                    </p:set>
                                    <p:anim calcmode="lin" valueType="num">
                                      <p:cBhvr additive="base">
                                        <p:cTn id="28"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4">
                                            <p:txEl>
                                              <p:pRg st="0" end="0"/>
                                            </p:txEl>
                                          </p:spTgt>
                                        </p:tgtEl>
                                        <p:attrNameLst>
                                          <p:attrName>style.visibility</p:attrName>
                                        </p:attrNameLst>
                                      </p:cBhvr>
                                      <p:to>
                                        <p:strVal val="visible"/>
                                      </p:to>
                                    </p:set>
                                    <p:animEffect transition="in" filter="wipe(down)">
                                      <p:cBhvr>
                                        <p:cTn id="43" dur="500"/>
                                        <p:tgtEl>
                                          <p:spTgt spid="4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2">
                                            <p:txEl>
                                              <p:pRg st="0" end="0"/>
                                            </p:txEl>
                                          </p:spTgt>
                                        </p:tgtEl>
                                        <p:attrNameLst>
                                          <p:attrName>style.visibility</p:attrName>
                                        </p:attrNameLst>
                                      </p:cBhvr>
                                      <p:to>
                                        <p:strVal val="visible"/>
                                      </p:to>
                                    </p:set>
                                    <p:anim calcmode="lin" valueType="num">
                                      <p:cBhvr additive="base">
                                        <p:cTn id="5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1">
                                            <p:txEl>
                                              <p:pRg st="0" end="0"/>
                                            </p:txEl>
                                          </p:spTgt>
                                        </p:tgtEl>
                                        <p:attrNameLst>
                                          <p:attrName>style.visibility</p:attrName>
                                        </p:attrNameLst>
                                      </p:cBhvr>
                                      <p:to>
                                        <p:strVal val="visible"/>
                                      </p:to>
                                    </p:set>
                                    <p:anim calcmode="lin" valueType="num">
                                      <p:cBhvr additive="base">
                                        <p:cTn id="56"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9">
                                            <p:txEl>
                                              <p:pRg st="0" end="0"/>
                                            </p:txEl>
                                          </p:spTgt>
                                        </p:tgtEl>
                                        <p:attrNameLst>
                                          <p:attrName>style.visibility</p:attrName>
                                        </p:attrNameLst>
                                      </p:cBhvr>
                                      <p:to>
                                        <p:strVal val="visible"/>
                                      </p:to>
                                    </p:set>
                                    <p:animEffect transition="in" filter="wipe(down)">
                                      <p:cBhvr>
                                        <p:cTn id="66" dur="500"/>
                                        <p:tgtEl>
                                          <p:spTgt spid="4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7">
                                            <p:txEl>
                                              <p:pRg st="0" end="0"/>
                                            </p:txEl>
                                          </p:spTgt>
                                        </p:tgtEl>
                                        <p:attrNameLst>
                                          <p:attrName>style.visibility</p:attrName>
                                        </p:attrNameLst>
                                      </p:cBhvr>
                                      <p:to>
                                        <p:strVal val="visible"/>
                                      </p:to>
                                    </p:set>
                                    <p:anim calcmode="lin" valueType="num">
                                      <p:cBhvr additive="base">
                                        <p:cTn id="74"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6">
                                            <p:txEl>
                                              <p:pRg st="0" end="0"/>
                                            </p:txEl>
                                          </p:spTgt>
                                        </p:tgtEl>
                                        <p:attrNameLst>
                                          <p:attrName>style.visibility</p:attrName>
                                        </p:attrNameLst>
                                      </p:cBhvr>
                                      <p:to>
                                        <p:strVal val="visible"/>
                                      </p:to>
                                    </p:set>
                                    <p:anim calcmode="lin" valueType="num">
                                      <p:cBhvr additive="base">
                                        <p:cTn id="7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fill="hold"/>
                                        <p:tgtEl>
                                          <p:spTgt spid="53"/>
                                        </p:tgtEl>
                                        <p:attrNameLst>
                                          <p:attrName>ppt_x</p:attrName>
                                        </p:attrNameLst>
                                      </p:cBhvr>
                                      <p:tavLst>
                                        <p:tav tm="0">
                                          <p:val>
                                            <p:strVal val="#ppt_x"/>
                                          </p:val>
                                        </p:tav>
                                        <p:tav tm="100000">
                                          <p:val>
                                            <p:strVal val="#ppt_x"/>
                                          </p:val>
                                        </p:tav>
                                      </p:tavLst>
                                    </p:anim>
                                    <p:anim calcmode="lin" valueType="num">
                                      <p:cBhvr additive="base">
                                        <p:cTn id="85" dur="500" fill="hold"/>
                                        <p:tgtEl>
                                          <p:spTgt spid="53"/>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54">
                                            <p:txEl>
                                              <p:pRg st="0" end="0"/>
                                            </p:txEl>
                                          </p:spTgt>
                                        </p:tgtEl>
                                        <p:attrNameLst>
                                          <p:attrName>style.visibility</p:attrName>
                                        </p:attrNameLst>
                                      </p:cBhvr>
                                      <p:to>
                                        <p:strVal val="visible"/>
                                      </p:to>
                                    </p:set>
                                    <p:animEffect transition="in" filter="wipe(down)">
                                      <p:cBhvr>
                                        <p:cTn id="89" dur="500"/>
                                        <p:tgtEl>
                                          <p:spTgt spid="54">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ppt_x"/>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2">
                                            <p:txEl>
                                              <p:pRg st="0" end="0"/>
                                            </p:txEl>
                                          </p:spTgt>
                                        </p:tgtEl>
                                        <p:attrNameLst>
                                          <p:attrName>style.visibility</p:attrName>
                                        </p:attrNameLst>
                                      </p:cBhvr>
                                      <p:to>
                                        <p:strVal val="visible"/>
                                      </p:to>
                                    </p:set>
                                    <p:anim calcmode="lin" valueType="num">
                                      <p:cBhvr additive="base">
                                        <p:cTn id="9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1">
                                            <p:txEl>
                                              <p:pRg st="0" end="0"/>
                                            </p:txEl>
                                          </p:spTgt>
                                        </p:tgtEl>
                                        <p:attrNameLst>
                                          <p:attrName>style.visibility</p:attrName>
                                        </p:attrNameLst>
                                      </p:cBhvr>
                                      <p:to>
                                        <p:strVal val="visible"/>
                                      </p:to>
                                    </p:set>
                                    <p:anim calcmode="lin" valueType="num">
                                      <p:cBhvr additive="base">
                                        <p:cTn id="102"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ppt_x"/>
                                          </p:val>
                                        </p:tav>
                                        <p:tav tm="100000">
                                          <p:val>
                                            <p:strVal val="#ppt_x"/>
                                          </p:val>
                                        </p:tav>
                                      </p:tavLst>
                                    </p:anim>
                                    <p:anim calcmode="lin" valueType="num">
                                      <p:cBhvr additive="base">
                                        <p:cTn id="108" dur="500" fill="hold"/>
                                        <p:tgtEl>
                                          <p:spTgt spid="58"/>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59">
                                            <p:txEl>
                                              <p:pRg st="0" end="0"/>
                                            </p:txEl>
                                          </p:spTgt>
                                        </p:tgtEl>
                                        <p:attrNameLst>
                                          <p:attrName>style.visibility</p:attrName>
                                        </p:attrNameLst>
                                      </p:cBhvr>
                                      <p:to>
                                        <p:strVal val="visible"/>
                                      </p:to>
                                    </p:set>
                                    <p:animEffect transition="in" filter="wipe(down)">
                                      <p:cBhvr>
                                        <p:cTn id="112" dur="500"/>
                                        <p:tgtEl>
                                          <p:spTgt spid="59">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ppt_x"/>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57">
                                            <p:txEl>
                                              <p:pRg st="0" end="0"/>
                                            </p:txEl>
                                          </p:spTgt>
                                        </p:tgtEl>
                                        <p:attrNameLst>
                                          <p:attrName>style.visibility</p:attrName>
                                        </p:attrNameLst>
                                      </p:cBhvr>
                                      <p:to>
                                        <p:strVal val="visible"/>
                                      </p:to>
                                    </p:set>
                                    <p:anim calcmode="lin" valueType="num">
                                      <p:cBhvr additive="base">
                                        <p:cTn id="12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56">
                                            <p:txEl>
                                              <p:pRg st="0" end="0"/>
                                            </p:txEl>
                                          </p:spTgt>
                                        </p:tgtEl>
                                        <p:attrNameLst>
                                          <p:attrName>style.visibility</p:attrName>
                                        </p:attrNameLst>
                                      </p:cBhvr>
                                      <p:to>
                                        <p:strVal val="visible"/>
                                      </p:to>
                                    </p:set>
                                    <p:anim calcmode="lin" valueType="num">
                                      <p:cBhvr additive="base">
                                        <p:cTn id="12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5" grpId="0"/>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p:bldP spid="4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animBg="1"/>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1+#ppt_h/2"/>
                          </p:val>
                        </p:tav>
                        <p:tav tm="100000">
                          <p:val>
                            <p:strVal val="#ppt_y"/>
                          </p:val>
                        </p:tav>
                      </p:tavLst>
                    </p:anim>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animBg="1"/>
      <p:bldP spid="5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wipe(down)">
                      <p:cBhvr>
                        <p:cTn dur="500"/>
                        <p:tgtEl>
                          <p:spTgt spid="5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0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2" name="Group 300"/>
          <p:cNvGrpSpPr/>
          <p:nvPr userDrawn="1"/>
        </p:nvGrpSpPr>
        <p:grpSpPr>
          <a:xfrm>
            <a:off x="459050" y="2209800"/>
            <a:ext cx="3882522" cy="2030568"/>
            <a:chOff x="2844800" y="1304396"/>
            <a:chExt cx="2803525" cy="1466250"/>
          </a:xfrm>
        </p:grpSpPr>
        <p:grpSp>
          <p:nvGrpSpPr>
            <p:cNvPr id="23" name="Group 44"/>
            <p:cNvGrpSpPr/>
            <p:nvPr/>
          </p:nvGrpSpPr>
          <p:grpSpPr>
            <a:xfrm>
              <a:off x="3209925" y="1304396"/>
              <a:ext cx="2073275" cy="1397000"/>
              <a:chOff x="4843457" y="992546"/>
              <a:chExt cx="2073275" cy="1397000"/>
            </a:xfrm>
          </p:grpSpPr>
          <p:sp>
            <p:nvSpPr>
              <p:cNvPr id="28"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40"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42"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nvGrpSpPr>
            <p:cNvPr id="24" name="Group 43"/>
            <p:cNvGrpSpPr/>
            <p:nvPr/>
          </p:nvGrpSpPr>
          <p:grpSpPr>
            <a:xfrm>
              <a:off x="2844800" y="2648409"/>
              <a:ext cx="2803525" cy="122237"/>
              <a:chOff x="4462463" y="2425701"/>
              <a:chExt cx="2803525" cy="122237"/>
            </a:xfrm>
          </p:grpSpPr>
          <p:sp>
            <p:nvSpPr>
              <p:cNvPr id="25"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6"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7"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sp>
        <p:nvSpPr>
          <p:cNvPr id="43" name="Picture Placeholder 7"/>
          <p:cNvSpPr>
            <a:spLocks noGrp="1"/>
          </p:cNvSpPr>
          <p:nvPr>
            <p:ph type="pic" sz="quarter" idx="10" hasCustomPrompt="1"/>
          </p:nvPr>
        </p:nvSpPr>
        <p:spPr>
          <a:xfrm>
            <a:off x="1079022" y="2315328"/>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3738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43"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ckUp02">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1752600" y="838200"/>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4" name="Round Same Side Corner Rectangle 33"/>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5"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36" name="Group 29"/>
          <p:cNvGrpSpPr/>
          <p:nvPr userDrawn="1"/>
        </p:nvGrpSpPr>
        <p:grpSpPr>
          <a:xfrm>
            <a:off x="3834542" y="2286000"/>
            <a:ext cx="1474916" cy="3116663"/>
            <a:chOff x="3189614" y="1562392"/>
            <a:chExt cx="1474916" cy="3116662"/>
          </a:xfrm>
          <a:effectLst/>
        </p:grpSpPr>
        <p:sp>
          <p:nvSpPr>
            <p:cNvPr id="37" name="Freeform 3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nvGrpSpPr>
            <p:cNvPr id="38" name="Group 20"/>
            <p:cNvGrpSpPr/>
            <p:nvPr/>
          </p:nvGrpSpPr>
          <p:grpSpPr>
            <a:xfrm>
              <a:off x="3189738" y="1991497"/>
              <a:ext cx="23663" cy="645898"/>
              <a:chOff x="3392428" y="1951545"/>
              <a:chExt cx="27432" cy="735419"/>
            </a:xfrm>
          </p:grpSpPr>
          <p:sp>
            <p:nvSpPr>
              <p:cNvPr id="44" name="Rectangle 43"/>
              <p:cNvSpPr/>
              <p:nvPr/>
            </p:nvSpPr>
            <p:spPr>
              <a:xfrm>
                <a:off x="3392428" y="1951545"/>
                <a:ext cx="18288" cy="17282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5" name="Rectangle 44"/>
              <p:cNvSpPr/>
              <p:nvPr/>
            </p:nvSpPr>
            <p:spPr>
              <a:xfrm>
                <a:off x="3401572" y="2289545"/>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6" name="Rectangle 45"/>
              <p:cNvSpPr/>
              <p:nvPr/>
            </p:nvSpPr>
            <p:spPr>
              <a:xfrm>
                <a:off x="3401572" y="2568092"/>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9" name="Freeform 38"/>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0" name="Freeform 39"/>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1" name="Freeform 40"/>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2" name="Freeform 41"/>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3" name="Freeform 42"/>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47" name="Picture Placeholder 7"/>
          <p:cNvSpPr>
            <a:spLocks noGrp="1"/>
          </p:cNvSpPr>
          <p:nvPr>
            <p:ph type="pic" sz="quarter" idx="10" hasCustomPrompt="1"/>
          </p:nvPr>
        </p:nvSpPr>
        <p:spPr>
          <a:xfrm>
            <a:off x="3951670" y="2715102"/>
            <a:ext cx="1256433" cy="228280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422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47"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1" name="Round Same Side Corner Rectangle 2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3" name="Rectangle 22"/>
          <p:cNvSpPr/>
          <p:nvPr userDrawn="1"/>
        </p:nvSpPr>
        <p:spPr>
          <a:xfrm>
            <a:off x="0" y="4226255"/>
            <a:ext cx="9144000" cy="186974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cxnSp>
        <p:nvCxnSpPr>
          <p:cNvPr id="24" name="Straight Line buttom"/>
          <p:cNvCxnSpPr/>
          <p:nvPr userDrawn="1"/>
        </p:nvCxnSpPr>
        <p:spPr>
          <a:xfrm>
            <a:off x="0" y="4226255"/>
            <a:ext cx="914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3328989" y="2403284"/>
            <a:ext cx="2552732" cy="2031086"/>
            <a:chOff x="2094899" y="1081795"/>
            <a:chExt cx="4400683" cy="3501414"/>
          </a:xfrm>
        </p:grpSpPr>
        <p:sp>
          <p:nvSpPr>
            <p:cNvPr id="26" name="Rectangle 25"/>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rtl="1" fontAlgn="auto">
                <a:spcBef>
                  <a:spcPts val="0"/>
                </a:spcBef>
                <a:spcAft>
                  <a:spcPts val="0"/>
                </a:spcAft>
              </a:pPr>
              <a:endParaRPr lang="en-US" b="0" dirty="0">
                <a:solidFill>
                  <a:srgbClr val="FFFFFF"/>
                </a:solidFill>
              </a:endParaRPr>
            </a:p>
          </p:txBody>
        </p:sp>
        <p:sp>
          <p:nvSpPr>
            <p:cNvPr id="2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endParaRPr lang="en-US" b="0" dirty="0">
                <a:solidFill>
                  <a:srgbClr val="262626"/>
                </a:solidFill>
                <a:latin typeface="Roboto Condensed"/>
              </a:endParaRPr>
            </a:p>
          </p:txBody>
        </p:sp>
        <p:sp>
          <p:nvSpPr>
            <p:cNvPr id="2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endParaRPr lang="en-US" b="0" dirty="0">
                <a:solidFill>
                  <a:srgbClr val="262626"/>
                </a:solidFill>
                <a:latin typeface="Roboto Condensed"/>
              </a:endParaRPr>
            </a:p>
          </p:txBody>
        </p:sp>
        <p:sp>
          <p:nvSpPr>
            <p:cNvPr id="3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r>
                <a:rPr lang="en-US" b="0" dirty="0" smtClean="0">
                  <a:solidFill>
                    <a:srgbClr val="262626"/>
                  </a:solidFill>
                  <a:latin typeface="Roboto Condensed"/>
                </a:rPr>
                <a:t> </a:t>
              </a:r>
              <a:endParaRPr lang="en-US" b="0" dirty="0">
                <a:solidFill>
                  <a:srgbClr val="262626"/>
                </a:solidFill>
                <a:latin typeface="Roboto Condensed"/>
              </a:endParaRPr>
            </a:p>
          </p:txBody>
        </p:sp>
        <p:sp>
          <p:nvSpPr>
            <p:cNvPr id="39"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endParaRPr lang="en-US" b="0" dirty="0">
                <a:solidFill>
                  <a:srgbClr val="262626"/>
                </a:solidFill>
                <a:latin typeface="Roboto Condensed"/>
              </a:endParaRPr>
            </a:p>
          </p:txBody>
        </p:sp>
      </p:grpSp>
      <p:sp>
        <p:nvSpPr>
          <p:cNvPr id="40" name="Picture Placeholder 7"/>
          <p:cNvSpPr>
            <a:spLocks noGrp="1"/>
          </p:cNvSpPr>
          <p:nvPr>
            <p:ph type="pic" sz="quarter" idx="10" hasCustomPrompt="1"/>
          </p:nvPr>
        </p:nvSpPr>
        <p:spPr>
          <a:xfrm>
            <a:off x="3445151" y="2499475"/>
            <a:ext cx="2318183" cy="1310896"/>
          </a:xfrm>
          <a:prstGeom prst="rect">
            <a:avLst/>
          </a:prstGeom>
          <a:ln>
            <a:noFill/>
          </a:ln>
        </p:spPr>
        <p:txBody>
          <a:bodyPr tIns="0" bIns="27432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3356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childTnLst>
                          </p:cTn>
                        </p:par>
                        <p:par>
                          <p:cTn id="21" fill="hold">
                            <p:stCondLst>
                              <p:cond delay="20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3"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plus(i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3" grpId="0" animBg="1"/>
      <p:bldP spid="40"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ckUp4">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ound Same Side Corner Rectangle 2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cxnSp>
        <p:nvCxnSpPr>
          <p:cNvPr id="49" name="Straight Line buttom"/>
          <p:cNvCxnSpPr/>
          <p:nvPr userDrawn="1"/>
        </p:nvCxnSpPr>
        <p:spPr>
          <a:xfrm>
            <a:off x="0" y="4148860"/>
            <a:ext cx="914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a:xfrm>
            <a:off x="0" y="4150055"/>
            <a:ext cx="9144000" cy="1869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nvGrpSpPr>
          <p:cNvPr id="51" name="Group 29"/>
          <p:cNvGrpSpPr/>
          <p:nvPr userDrawn="1"/>
        </p:nvGrpSpPr>
        <p:grpSpPr>
          <a:xfrm>
            <a:off x="677589" y="1950269"/>
            <a:ext cx="1647737" cy="3481853"/>
            <a:chOff x="3189614" y="1562392"/>
            <a:chExt cx="1474916" cy="3116662"/>
          </a:xfrm>
          <a:effectLst/>
        </p:grpSpPr>
        <p:sp>
          <p:nvSpPr>
            <p:cNvPr id="52" name="Freeform 51"/>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nvGrpSpPr>
            <p:cNvPr id="53" name="Group 20"/>
            <p:cNvGrpSpPr/>
            <p:nvPr/>
          </p:nvGrpSpPr>
          <p:grpSpPr>
            <a:xfrm>
              <a:off x="3189738" y="1991497"/>
              <a:ext cx="23663" cy="645898"/>
              <a:chOff x="3392428" y="1951545"/>
              <a:chExt cx="27432" cy="735419"/>
            </a:xfrm>
          </p:grpSpPr>
          <p:sp>
            <p:nvSpPr>
              <p:cNvPr id="59" name="Rectangle 58"/>
              <p:cNvSpPr/>
              <p:nvPr/>
            </p:nvSpPr>
            <p:spPr>
              <a:xfrm>
                <a:off x="3392428" y="1951545"/>
                <a:ext cx="18288" cy="17282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0" name="Rectangle 59"/>
              <p:cNvSpPr/>
              <p:nvPr/>
            </p:nvSpPr>
            <p:spPr>
              <a:xfrm>
                <a:off x="3401572" y="2289545"/>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1" name="Rectangle 60"/>
              <p:cNvSpPr/>
              <p:nvPr/>
            </p:nvSpPr>
            <p:spPr>
              <a:xfrm>
                <a:off x="3401572" y="2568092"/>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54" name="Freeform 5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5" name="Freeform 54"/>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6" name="Freeform 55"/>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7" name="Freeform 56"/>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8" name="Freeform 57"/>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pic>
        <p:nvPicPr>
          <p:cNvPr id="62" name="Picture 61" descr="shadow.png"/>
          <p:cNvPicPr>
            <a:picLocks noChangeAspect="1"/>
          </p:cNvPicPr>
          <p:nvPr userDrawn="1"/>
        </p:nvPicPr>
        <p:blipFill>
          <a:blip r:embed="rId2" cstate="print">
            <a:biLevel thresh="50000"/>
          </a:blip>
          <a:stretch>
            <a:fillRect/>
          </a:stretch>
        </p:blipFill>
        <p:spPr>
          <a:xfrm>
            <a:off x="376045" y="5432122"/>
            <a:ext cx="2320732" cy="238125"/>
          </a:xfrm>
          <a:prstGeom prst="rect">
            <a:avLst/>
          </a:prstGeom>
        </p:spPr>
      </p:pic>
      <p:sp>
        <p:nvSpPr>
          <p:cNvPr id="63" name="Picture Placeholder 7"/>
          <p:cNvSpPr>
            <a:spLocks noGrp="1"/>
          </p:cNvSpPr>
          <p:nvPr>
            <p:ph type="pic" sz="quarter" idx="10" hasCustomPrompt="1"/>
          </p:nvPr>
        </p:nvSpPr>
        <p:spPr>
          <a:xfrm>
            <a:off x="808441" y="2440105"/>
            <a:ext cx="1403654" cy="253983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12284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3" presetClass="entr" presetSubtype="16"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plus(in)">
                                      <p:cBhvr>
                                        <p:cTn id="20" dur="500"/>
                                        <p:tgtEl>
                                          <p:spTgt spid="49"/>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accel="50000" decel="5000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50" grpId="0" animBg="1"/>
      <p:bldP spid="6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p>
        </p:txBody>
      </p:sp>
      <p:sp>
        <p:nvSpPr>
          <p:cNvPr id="6" name="Footer Placeholder 5"/>
          <p:cNvSpPr>
            <a:spLocks noGrp="1"/>
          </p:cNvSpPr>
          <p:nvPr>
            <p:ph type="ftr" sz="quarter" idx="11"/>
          </p:nvPr>
        </p:nvSpPr>
        <p:spPr/>
        <p:txBody>
          <a:bodyPr/>
          <a:lstStyle/>
          <a:p>
            <a:pPr>
              <a:defRPr/>
            </a:pPr>
            <a:endParaRPr lang="bg-BG" altLang="en-US" dirty="0"/>
          </a:p>
        </p:txBody>
      </p:sp>
      <p:sp>
        <p:nvSpPr>
          <p:cNvPr id="7" name="Slide Number Placeholder 6"/>
          <p:cNvSpPr>
            <a:spLocks noGrp="1"/>
          </p:cNvSpPr>
          <p:nvPr>
            <p:ph type="sldNum" sz="quarter" idx="12"/>
          </p:nvPr>
        </p:nvSpPr>
        <p:spPr/>
        <p:txBody>
          <a:bodyPr/>
          <a:lstStyle/>
          <a:p>
            <a:pPr>
              <a:defRPr/>
            </a:pPr>
            <a:fld id="{6186C1C8-133C-405B-BEE5-0F7358819998}" type="slidenum">
              <a:rPr lang="bg-BG" altLang="en-US" smtClean="0"/>
              <a:pPr>
                <a:defRPr/>
              </a:pPr>
              <a:t>‹#›</a:t>
            </a:fld>
            <a:endParaRPr lang="bg-BG" altLang="en-US" dirty="0"/>
          </a:p>
        </p:txBody>
      </p:sp>
    </p:spTree>
    <p:extLst>
      <p:ext uri="{BB962C8B-B14F-4D97-AF65-F5344CB8AC3E}">
        <p14:creationId xmlns:p14="http://schemas.microsoft.com/office/powerpoint/2010/main" val="9114867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ockUp5">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4"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5" name="Round Same Side Corner Rectangle 14"/>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8"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19" name="Group 18"/>
          <p:cNvGrpSpPr/>
          <p:nvPr userDrawn="1"/>
        </p:nvGrpSpPr>
        <p:grpSpPr>
          <a:xfrm>
            <a:off x="4168751" y="2137386"/>
            <a:ext cx="4400683" cy="3501414"/>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8"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1" name="Freeform 30"/>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r>
                <a:rPr lang="en-US" b="0" dirty="0" smtClean="0">
                  <a:solidFill>
                    <a:srgbClr val="262626"/>
                  </a:solidFill>
                  <a:latin typeface="Roboto Condensed"/>
                </a:rPr>
                <a:t> </a:t>
              </a:r>
              <a:endParaRPr lang="en-US" b="0" dirty="0">
                <a:solidFill>
                  <a:srgbClr val="262626"/>
                </a:solidFill>
                <a:latin typeface="Roboto Condensed"/>
              </a:endParaRPr>
            </a:p>
          </p:txBody>
        </p:sp>
        <p:sp>
          <p:nvSpPr>
            <p:cNvPr id="3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sp>
        <p:nvSpPr>
          <p:cNvPr id="34" name="Picture Placeholder 7"/>
          <p:cNvSpPr>
            <a:spLocks noGrp="1"/>
          </p:cNvSpPr>
          <p:nvPr>
            <p:ph type="pic" sz="quarter" idx="10" hasCustomPrompt="1"/>
          </p:nvPr>
        </p:nvSpPr>
        <p:spPr>
          <a:xfrm>
            <a:off x="4356720" y="2303209"/>
            <a:ext cx="4008623" cy="2259869"/>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41760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4"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ockUp6">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ound Same Side Corner Rectangle 2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5" name="Group 24"/>
          <p:cNvGrpSpPr/>
          <p:nvPr userDrawn="1"/>
        </p:nvGrpSpPr>
        <p:grpSpPr>
          <a:xfrm>
            <a:off x="2908630" y="1784370"/>
            <a:ext cx="3326740" cy="4311630"/>
            <a:chOff x="2908630" y="1255684"/>
            <a:chExt cx="3326740" cy="4311630"/>
          </a:xfrm>
        </p:grpSpPr>
        <p:grpSp>
          <p:nvGrpSpPr>
            <p:cNvPr id="26" name="Group 66"/>
            <p:cNvGrpSpPr/>
            <p:nvPr/>
          </p:nvGrpSpPr>
          <p:grpSpPr>
            <a:xfrm>
              <a:off x="2908630" y="1255684"/>
              <a:ext cx="3326740" cy="4311630"/>
              <a:chOff x="1208088" y="2017712"/>
              <a:chExt cx="1206500" cy="1563688"/>
            </a:xfrm>
          </p:grpSpPr>
          <p:sp>
            <p:nvSpPr>
              <p:cNvPr id="31"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2"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3"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sp>
          <p:nvSpPr>
            <p:cNvPr id="27" name="Oval 26"/>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4" name="Picture Placeholder 7"/>
          <p:cNvSpPr>
            <a:spLocks noGrp="1"/>
          </p:cNvSpPr>
          <p:nvPr>
            <p:ph type="pic" sz="quarter" idx="10" hasCustomPrompt="1"/>
          </p:nvPr>
        </p:nvSpPr>
        <p:spPr>
          <a:xfrm>
            <a:off x="3215040" y="2156441"/>
            <a:ext cx="2674525" cy="3576246"/>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91719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34"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ockUp7">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2" name="Group 300"/>
          <p:cNvGrpSpPr/>
          <p:nvPr userDrawn="1"/>
        </p:nvGrpSpPr>
        <p:grpSpPr>
          <a:xfrm>
            <a:off x="747228" y="2362200"/>
            <a:ext cx="3882522" cy="2030568"/>
            <a:chOff x="2844800" y="1304396"/>
            <a:chExt cx="2803525" cy="1466250"/>
          </a:xfrm>
        </p:grpSpPr>
        <p:grpSp>
          <p:nvGrpSpPr>
            <p:cNvPr id="23" name="Group 44"/>
            <p:cNvGrpSpPr/>
            <p:nvPr/>
          </p:nvGrpSpPr>
          <p:grpSpPr>
            <a:xfrm>
              <a:off x="3209925" y="1304396"/>
              <a:ext cx="2073275" cy="1397000"/>
              <a:chOff x="4843457" y="992546"/>
              <a:chExt cx="2073275" cy="1397000"/>
            </a:xfrm>
          </p:grpSpPr>
          <p:sp>
            <p:nvSpPr>
              <p:cNvPr id="28"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1"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2"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nvGrpSpPr>
            <p:cNvPr id="24" name="Group 43"/>
            <p:cNvGrpSpPr/>
            <p:nvPr/>
          </p:nvGrpSpPr>
          <p:grpSpPr>
            <a:xfrm>
              <a:off x="2844800" y="2648409"/>
              <a:ext cx="2803525" cy="122237"/>
              <a:chOff x="4462463" y="2425701"/>
              <a:chExt cx="2803525" cy="122237"/>
            </a:xfrm>
          </p:grpSpPr>
          <p:sp>
            <p:nvSpPr>
              <p:cNvPr id="25"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6"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7"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sp>
        <p:nvSpPr>
          <p:cNvPr id="33" name="Picture Placeholder 7"/>
          <p:cNvSpPr>
            <a:spLocks noGrp="1"/>
          </p:cNvSpPr>
          <p:nvPr>
            <p:ph type="pic" sz="quarter" idx="10" hasCustomPrompt="1"/>
          </p:nvPr>
        </p:nvSpPr>
        <p:spPr>
          <a:xfrm>
            <a:off x="1367200" y="2467728"/>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1948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3"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5" name="Round Same Side Corner Rectangle 4"/>
          <p:cNvSpPr/>
          <p:nvPr userDrawn="1"/>
        </p:nvSpPr>
        <p:spPr>
          <a:xfrm rot="16200000" flipH="1">
            <a:off x="8798358" y="6283758"/>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6" name="Slide Number Placeholder 4"/>
          <p:cNvSpPr>
            <a:spLocks noGrp="1"/>
          </p:cNvSpPr>
          <p:nvPr>
            <p:ph type="sldNum" sz="quarter" idx="12"/>
          </p:nvPr>
        </p:nvSpPr>
        <p:spPr>
          <a:xfrm>
            <a:off x="8746831" y="6341365"/>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57334583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Free 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0992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p>
        </p:txBody>
      </p:sp>
      <p:sp>
        <p:nvSpPr>
          <p:cNvPr id="6" name="Footer Placeholder 5"/>
          <p:cNvSpPr>
            <a:spLocks noGrp="1"/>
          </p:cNvSpPr>
          <p:nvPr>
            <p:ph type="ftr" sz="quarter" idx="11"/>
          </p:nvPr>
        </p:nvSpPr>
        <p:spPr/>
        <p:txBody>
          <a:bodyPr/>
          <a:lstStyle/>
          <a:p>
            <a:pPr>
              <a:defRPr/>
            </a:pPr>
            <a:endParaRPr lang="bg-BG" altLang="en-US" dirty="0"/>
          </a:p>
        </p:txBody>
      </p:sp>
      <p:sp>
        <p:nvSpPr>
          <p:cNvPr id="7" name="Slide Number Placeholder 6"/>
          <p:cNvSpPr>
            <a:spLocks noGrp="1"/>
          </p:cNvSpPr>
          <p:nvPr>
            <p:ph type="sldNum" sz="quarter" idx="12"/>
          </p:nvPr>
        </p:nvSpPr>
        <p:spPr/>
        <p:txBody>
          <a:bodyPr/>
          <a:lstStyle/>
          <a:p>
            <a:pPr>
              <a:defRPr/>
            </a:pPr>
            <a:fld id="{06995D84-13F4-4AAE-8DEE-C410CA86F5C3}" type="slidenum">
              <a:rPr lang="bg-BG" altLang="en-US" smtClean="0"/>
              <a:pPr>
                <a:defRPr/>
              </a:pPr>
              <a:t>‹#›</a:t>
            </a:fld>
            <a:endParaRPr lang="bg-BG" altLang="en-US" dirty="0"/>
          </a:p>
        </p:txBody>
      </p:sp>
    </p:spTree>
    <p:extLst>
      <p:ext uri="{BB962C8B-B14F-4D97-AF65-F5344CB8AC3E}">
        <p14:creationId xmlns:p14="http://schemas.microsoft.com/office/powerpoint/2010/main" val="376787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slideLayout" Target="../slideLayouts/slideLayout78.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bg-BG" alt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g-BG" alt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244BAF-3D1B-4124-8DB7-E84C57AC1E38}" type="slidenum">
              <a:rPr lang="bg-BG" altLang="en-US" smtClean="0"/>
              <a:pPr>
                <a:defRPr/>
              </a:pPr>
              <a:t>‹#›</a:t>
            </a:fld>
            <a:endParaRPr lang="bg-BG" altLang="en-US" dirty="0"/>
          </a:p>
        </p:txBody>
      </p:sp>
    </p:spTree>
    <p:extLst>
      <p:ext uri="{BB962C8B-B14F-4D97-AF65-F5344CB8AC3E}">
        <p14:creationId xmlns:p14="http://schemas.microsoft.com/office/powerpoint/2010/main" val="1608252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4174" r:id="rId12"/>
    <p:sldLayoutId id="214748369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bg-BG" alt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244BAF-3D1B-4124-8DB7-E84C57AC1E38}"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9725997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
              </a:defRPr>
            </a:lvl1pPr>
          </a:lstStyle>
          <a:p>
            <a:pPr>
              <a:defRPr/>
            </a:pPr>
            <a:fld id="{1B909747-3C32-441C-82CF-7B62563DA700}" type="datetime1">
              <a:rPr lang="bg-BG" altLang="bg-BG">
                <a:solidFill>
                  <a:prstClr val="black">
                    <a:tint val="75000"/>
                  </a:prstClr>
                </a:solidFill>
              </a:rPr>
              <a:pPr>
                <a:defRPr/>
              </a:pPr>
              <a:t>20.4.2018 г.</a:t>
            </a:fld>
            <a:endParaRPr lang="bg-BG" alt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
              </a:defRPr>
            </a:lvl1pPr>
          </a:lstStyle>
          <a:p>
            <a:pPr>
              <a:defRPr/>
            </a:pPr>
            <a:fld id="{580B297D-DFD9-4CB9-9D92-CDEC3933D5CE}"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88820891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0375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45" r:id="rId19"/>
    <p:sldLayoutId id="2147484146" r:id="rId20"/>
    <p:sldLayoutId id="2147484147" r:id="rId21"/>
    <p:sldLayoutId id="2147484148" r:id="rId22"/>
    <p:sldLayoutId id="2147484149" r:id="rId23"/>
    <p:sldLayoutId id="2147484150" r:id="rId24"/>
    <p:sldLayoutId id="2147484151" r:id="rId25"/>
    <p:sldLayoutId id="2147484152" r:id="rId26"/>
    <p:sldLayoutId id="2147484153" r:id="rId27"/>
    <p:sldLayoutId id="2147484154" r:id="rId28"/>
    <p:sldLayoutId id="2147484155" r:id="rId29"/>
    <p:sldLayoutId id="2147484156" r:id="rId30"/>
    <p:sldLayoutId id="2147484157" r:id="rId31"/>
    <p:sldLayoutId id="2147484158" r:id="rId32"/>
    <p:sldLayoutId id="2147484159" r:id="rId33"/>
    <p:sldLayoutId id="2147484160" r:id="rId34"/>
    <p:sldLayoutId id="2147484161" r:id="rId35"/>
    <p:sldLayoutId id="2147484162" r:id="rId36"/>
    <p:sldLayoutId id="2147484163" r:id="rId37"/>
    <p:sldLayoutId id="2147484164" r:id="rId38"/>
    <p:sldLayoutId id="2147484165" r:id="rId39"/>
    <p:sldLayoutId id="2147484166" r:id="rId40"/>
    <p:sldLayoutId id="2147484167" r:id="rId41"/>
    <p:sldLayoutId id="2147484168" r:id="rId42"/>
    <p:sldLayoutId id="2147484169" r:id="rId43"/>
    <p:sldLayoutId id="2147484170" r:id="rId44"/>
    <p:sldLayoutId id="2147484171" r:id="rId45"/>
    <p:sldLayoutId id="2147484172" r:id="rId46"/>
    <p:sldLayoutId id="2147484173" r:id="rId4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8.jp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9.jpe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11.jpg"/><Relationship Id="rId5" Type="http://schemas.openxmlformats.org/officeDocument/2006/relationships/image" Target="../media/image2.gif"/><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1613" y="260648"/>
            <a:ext cx="8474843" cy="912019"/>
            <a:chOff x="201613" y="260648"/>
            <a:chExt cx="8474843" cy="912019"/>
          </a:xfrm>
        </p:grpSpPr>
        <p:sp>
          <p:nvSpPr>
            <p:cNvPr id="2052" name="Rectangle 6"/>
            <p:cNvSpPr>
              <a:spLocks noChangeArrowheads="1"/>
            </p:cNvSpPr>
            <p:nvPr/>
          </p:nvSpPr>
          <p:spPr bwMode="auto">
            <a:xfrm>
              <a:off x="1170255" y="380391"/>
              <a:ext cx="4803816" cy="307777"/>
            </a:xfrm>
            <a:prstGeom prst="rect">
              <a:avLst/>
            </a:prstGeom>
            <a:noFill/>
            <a:ln w="9525">
              <a:noFill/>
              <a:miter lim="800000"/>
              <a:headEnd/>
              <a:tailEnd/>
            </a:ln>
          </p:spPr>
          <p:txBody>
            <a:bodyPr wrap="none" anchor="ctr">
              <a:spAutoFit/>
            </a:bodyPr>
            <a:lstStyle/>
            <a:p>
              <a:r>
                <a:rPr lang="bg-BG" altLang="en-US" sz="1400" dirty="0" smtClean="0">
                  <a:solidFill>
                    <a:schemeClr val="accent1">
                      <a:lumMod val="75000"/>
                    </a:schemeClr>
                  </a:solidFill>
                  <a:latin typeface="Times New Roman" pitchFamily="18" charset="0"/>
                </a:rPr>
                <a:t>КОМИСИЯ ЗА ЕНЕРГИЙНО И ВОДНО РЕГУЛИРАНЕ </a:t>
              </a:r>
              <a:endParaRPr lang="bg-BG" altLang="en-US" sz="1400" dirty="0">
                <a:solidFill>
                  <a:schemeClr val="accent1">
                    <a:lumMod val="75000"/>
                  </a:schemeClr>
                </a:solidFill>
                <a:latin typeface="Times New Roman" pitchFamily="18" charset="0"/>
              </a:endParaRPr>
            </a:p>
          </p:txBody>
        </p:sp>
        <p:sp>
          <p:nvSpPr>
            <p:cNvPr id="2053" name="Line 7"/>
            <p:cNvSpPr>
              <a:spLocks noChangeShapeType="1"/>
            </p:cNvSpPr>
            <p:nvPr/>
          </p:nvSpPr>
          <p:spPr bwMode="auto">
            <a:xfrm>
              <a:off x="1258889" y="692696"/>
              <a:ext cx="7417567" cy="0"/>
            </a:xfrm>
            <a:prstGeom prst="line">
              <a:avLst/>
            </a:prstGeom>
            <a:noFill/>
            <a:ln w="28575">
              <a:solidFill>
                <a:srgbClr val="003399"/>
              </a:solidFill>
              <a:round/>
              <a:headEnd/>
              <a:tailEnd/>
            </a:ln>
          </p:spPr>
          <p:txBody>
            <a:bodyPr/>
            <a:lstStyle/>
            <a:p>
              <a:endParaRPr lang="bg-BG"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13" y="260648"/>
              <a:ext cx="912019" cy="912019"/>
            </a:xfrm>
            <a:prstGeom prst="rect">
              <a:avLst/>
            </a:prstGeom>
          </p:spPr>
        </p:pic>
      </p:grpSp>
      <p:sp>
        <p:nvSpPr>
          <p:cNvPr id="10" name="Rectangle 9"/>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20 април  2018 г.</a:t>
            </a:r>
            <a:endParaRPr lang="ru-RU" sz="1600" dirty="0">
              <a:solidFill>
                <a:schemeClr val="accent1">
                  <a:lumMod val="75000"/>
                </a:schemeClr>
              </a:solidFill>
              <a:latin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2340168"/>
            <a:ext cx="7632849" cy="408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787081" y="2340169"/>
            <a:ext cx="3457328" cy="646331"/>
          </a:xfrm>
          <a:prstGeom prst="rect">
            <a:avLst/>
          </a:prstGeom>
        </p:spPr>
        <p:txBody>
          <a:bodyPr wrap="square">
            <a:spAutoFit/>
          </a:bodyPr>
          <a:lstStyle/>
          <a:p>
            <a:pPr algn="r"/>
            <a:r>
              <a:rPr lang="ru-RU" sz="1800" dirty="0">
                <a:solidFill>
                  <a:schemeClr val="tx2">
                    <a:lumMod val="50000"/>
                  </a:schemeClr>
                </a:solidFill>
                <a:latin typeface="Times New Roman" pitchFamily="18" charset="0"/>
              </a:rPr>
              <a:t>Доц. д-р Иван Н. Иванов</a:t>
            </a:r>
          </a:p>
          <a:p>
            <a:pPr algn="r"/>
            <a:r>
              <a:rPr lang="bg-BG" sz="1800" dirty="0">
                <a:solidFill>
                  <a:schemeClr val="tx2">
                    <a:lumMod val="50000"/>
                  </a:schemeClr>
                </a:solidFill>
                <a:latin typeface="Times New Roman" pitchFamily="18" charset="0"/>
              </a:rPr>
              <a:t>Председател</a:t>
            </a:r>
            <a:r>
              <a:rPr lang="ru-RU" sz="1800" dirty="0">
                <a:solidFill>
                  <a:schemeClr val="tx2">
                    <a:lumMod val="50000"/>
                  </a:schemeClr>
                </a:solidFill>
                <a:latin typeface="Times New Roman" pitchFamily="18" charset="0"/>
              </a:rPr>
              <a:t> на КЕВР</a:t>
            </a:r>
          </a:p>
        </p:txBody>
      </p:sp>
      <p:sp>
        <p:nvSpPr>
          <p:cNvPr id="2" name="Rectangle 1"/>
          <p:cNvSpPr/>
          <p:nvPr/>
        </p:nvSpPr>
        <p:spPr>
          <a:xfrm>
            <a:off x="1258889" y="726391"/>
            <a:ext cx="7345559" cy="1292662"/>
          </a:xfrm>
          <a:prstGeom prst="rect">
            <a:avLst/>
          </a:prstGeom>
        </p:spPr>
        <p:txBody>
          <a:bodyPr wrap="square">
            <a:spAutoFit/>
          </a:bodyPr>
          <a:lstStyle/>
          <a:p>
            <a:pPr algn="r"/>
            <a:endParaRPr lang="bg-BG" sz="2600" dirty="0" smtClean="0">
              <a:solidFill>
                <a:schemeClr val="accent1">
                  <a:lumMod val="75000"/>
                </a:schemeClr>
              </a:solidFill>
              <a:latin typeface="Times New Roman" pitchFamily="18" charset="0"/>
            </a:endParaRPr>
          </a:p>
          <a:p>
            <a:pPr algn="r"/>
            <a:r>
              <a:rPr lang="bg-BG" sz="2600" dirty="0" smtClean="0">
                <a:solidFill>
                  <a:schemeClr val="accent1">
                    <a:lumMod val="75000"/>
                  </a:schemeClr>
                </a:solidFill>
                <a:latin typeface="Times New Roman" pitchFamily="18" charset="0"/>
              </a:rPr>
              <a:t>Пазарната интеграция на ВЕИ и прехода към чиста енергия</a:t>
            </a:r>
          </a:p>
        </p:txBody>
      </p:sp>
    </p:spTree>
  </p:cSld>
  <p:clrMapOvr>
    <a:masterClrMapping/>
  </p:clrMapOvr>
  <mc:AlternateContent xmlns:mc="http://schemas.openxmlformats.org/markup-compatibility/2006" xmlns:p14="http://schemas.microsoft.com/office/powerpoint/2010/main">
    <mc:Choice Requires="p14">
      <p:transition p14:dur="10" advTm="1686"/>
    </mc:Choice>
    <mc:Fallback xmlns="">
      <p:transition advTm="168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모서리가 둥근 직사각형 40"/>
          <p:cNvSpPr/>
          <p:nvPr/>
        </p:nvSpPr>
        <p:spPr>
          <a:xfrm>
            <a:off x="174899" y="128159"/>
            <a:ext cx="8558747" cy="756937"/>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dirty="0">
                <a:solidFill>
                  <a:schemeClr val="tx2"/>
                </a:solidFill>
                <a:latin typeface="Times New Roman" panose="02020603050405020304" pitchFamily="18" charset="0"/>
                <a:cs typeface="Times New Roman" panose="02020603050405020304" pitchFamily="18" charset="0"/>
              </a:rPr>
              <a:t> </a:t>
            </a:r>
            <a:r>
              <a:rPr lang="bg-BG" dirty="0" smtClean="0">
                <a:solidFill>
                  <a:schemeClr val="tx2"/>
                </a:solidFill>
                <a:latin typeface="Times New Roman" panose="02020603050405020304" pitchFamily="18" charset="0"/>
                <a:cs typeface="Times New Roman" panose="02020603050405020304" pitchFamily="18" charset="0"/>
              </a:rPr>
              <a:t>           Възобновяема </a:t>
            </a:r>
            <a:r>
              <a:rPr lang="bg-BG" dirty="0">
                <a:solidFill>
                  <a:schemeClr val="tx2"/>
                </a:solidFill>
                <a:latin typeface="Times New Roman" panose="02020603050405020304" pitchFamily="18" charset="0"/>
                <a:cs typeface="Times New Roman" panose="02020603050405020304" pitchFamily="18" charset="0"/>
              </a:rPr>
              <a:t>енергия или атомна?</a:t>
            </a:r>
          </a:p>
        </p:txBody>
      </p:sp>
      <p:sp>
        <p:nvSpPr>
          <p:cNvPr id="4" name="타원 28"/>
          <p:cNvSpPr/>
          <p:nvPr/>
        </p:nvSpPr>
        <p:spPr>
          <a:xfrm>
            <a:off x="354578" y="256894"/>
            <a:ext cx="604725" cy="503478"/>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nvGrpSpPr>
          <p:cNvPr id="8" name="Group 7"/>
          <p:cNvGrpSpPr/>
          <p:nvPr/>
        </p:nvGrpSpPr>
        <p:grpSpPr>
          <a:xfrm>
            <a:off x="174900" y="130165"/>
            <a:ext cx="8558747" cy="756937"/>
            <a:chOff x="128053" y="116631"/>
            <a:chExt cx="8558747" cy="909151"/>
          </a:xfrm>
        </p:grpSpPr>
        <p:sp>
          <p:nvSpPr>
            <p:cNvPr id="9"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Box 9"/>
            <p:cNvSpPr txBox="1"/>
            <p:nvPr/>
          </p:nvSpPr>
          <p:spPr bwMode="auto">
            <a:xfrm>
              <a:off x="912456" y="268844"/>
              <a:ext cx="7774344" cy="554502"/>
            </a:xfrm>
            <a:prstGeom prst="rect">
              <a:avLst/>
            </a:prstGeom>
            <a:noFill/>
            <a:effectLst/>
          </p:spPr>
          <p:txBody>
            <a:bodyPr wrap="square">
              <a:spAutoFit/>
            </a:bodyPr>
            <a:lstStyle/>
            <a:p>
              <a:r>
                <a:rPr lang="bg-BG" sz="2400" dirty="0" smtClean="0">
                  <a:latin typeface="Times New Roman" panose="02020603050405020304" pitchFamily="18" charset="0"/>
                  <a:cs typeface="Times New Roman" panose="02020603050405020304" pitchFamily="18" charset="0"/>
                </a:rPr>
                <a:t>Конкурентност на възобновяемата енергия</a:t>
              </a:r>
              <a:endParaRPr lang="bg-BG" sz="2400" dirty="0">
                <a:latin typeface="Times New Roman" panose="02020603050405020304" pitchFamily="18" charset="0"/>
                <a:cs typeface="Times New Roman" panose="02020603050405020304" pitchFamily="18" charset="0"/>
              </a:endParaRPr>
            </a:p>
          </p:txBody>
        </p:sp>
        <p:sp>
          <p:nvSpPr>
            <p:cNvPr id="11" name="타원 28"/>
            <p:cNvSpPr/>
            <p:nvPr/>
          </p:nvSpPr>
          <p:spPr>
            <a:xfrm>
              <a:off x="307731" y="268844"/>
              <a:ext cx="604725" cy="604723"/>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12" name="Slide Number Placeholder 1"/>
          <p:cNvSpPr txBox="1">
            <a:spLocks/>
          </p:cNvSpPr>
          <p:nvPr/>
        </p:nvSpPr>
        <p:spPr>
          <a:xfrm>
            <a:off x="6813210" y="6363129"/>
            <a:ext cx="2133600" cy="365125"/>
          </a:xfrm>
          <a:prstGeom prst="rect">
            <a:avLst/>
          </a:prstGeom>
        </p:spPr>
        <p:txBody>
          <a:bodyPr vert="horz" lIns="91440" tIns="45720" rIns="91440" bIns="45720" rtlCol="0" anchor="ctr"/>
          <a:lstStyle>
            <a:defPPr>
              <a:defRPr lang="bg-BG"/>
            </a:defPPr>
            <a:lvl1pPr algn="r" rtl="0" fontAlgn="base">
              <a:spcBef>
                <a:spcPct val="0"/>
              </a:spcBef>
              <a:spcAft>
                <a:spcPct val="0"/>
              </a:spcAft>
              <a:defRPr sz="1200" b="1" kern="1200">
                <a:solidFill>
                  <a:schemeClr val="tx1">
                    <a:tint val="75000"/>
                  </a:schemeClr>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defRPr/>
            </a:pPr>
            <a:fld id="{37272A5F-4ADC-425F-9818-1A99276EA1D4}" type="slidenum">
              <a:rPr lang="bg-BG" altLang="en-US" smtClean="0">
                <a:solidFill>
                  <a:prstClr val="black">
                    <a:tint val="75000"/>
                  </a:prstClr>
                </a:solidFill>
              </a:rPr>
              <a:pPr>
                <a:defRPr/>
              </a:pPr>
              <a:t>10</a:t>
            </a:fld>
            <a:endParaRPr lang="bg-BG" altLang="en-US" dirty="0">
              <a:solidFill>
                <a:prstClr val="black">
                  <a:tint val="75000"/>
                </a:prstClr>
              </a:solidFill>
            </a:endParaRPr>
          </a:p>
        </p:txBody>
      </p:sp>
      <p:grpSp>
        <p:nvGrpSpPr>
          <p:cNvPr id="13" name="Group 12"/>
          <p:cNvGrpSpPr/>
          <p:nvPr/>
        </p:nvGrpSpPr>
        <p:grpSpPr>
          <a:xfrm>
            <a:off x="179512" y="6305213"/>
            <a:ext cx="8827700" cy="480959"/>
            <a:chOff x="58595" y="6331781"/>
            <a:chExt cx="9007212" cy="480959"/>
          </a:xfrm>
        </p:grpSpPr>
        <p:sp>
          <p:nvSpPr>
            <p:cNvPr id="14"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5"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7"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endParaRPr lang="bg-BG" altLang="en-US" sz="1200" dirty="0">
                <a:solidFill>
                  <a:schemeClr val="bg1">
                    <a:lumMod val="50000"/>
                  </a:schemeClr>
                </a:solidFill>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16" y="2060848"/>
            <a:ext cx="4303372" cy="2952328"/>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46" y="1016943"/>
            <a:ext cx="1773409" cy="11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857" y="5167613"/>
            <a:ext cx="4161647" cy="1169551"/>
          </a:xfrm>
          <a:prstGeom prst="rect">
            <a:avLst/>
          </a:prstGeom>
          <a:noFill/>
        </p:spPr>
        <p:txBody>
          <a:bodyPr wrap="square" rtlCol="0">
            <a:spAutoFit/>
          </a:bodyPr>
          <a:lstStyle/>
          <a:p>
            <a:r>
              <a:rPr lang="bg-BG" sz="1400" dirty="0" smtClean="0">
                <a:latin typeface="Times New Roman" panose="02020603050405020304" pitchFamily="18" charset="0"/>
                <a:cs typeface="Times New Roman" panose="02020603050405020304" pitchFamily="18" charset="0"/>
              </a:rPr>
              <a:t>Цени на световен пазар</a:t>
            </a:r>
          </a:p>
          <a:p>
            <a:r>
              <a:rPr lang="bg-BG" sz="1400" dirty="0" smtClean="0">
                <a:latin typeface="Times New Roman" panose="02020603050405020304" pitchFamily="18" charset="0"/>
                <a:cs typeface="Times New Roman" panose="02020603050405020304" pitchFamily="18" charset="0"/>
              </a:rPr>
              <a:t>Достигнати цени на търгове 2016</a:t>
            </a:r>
          </a:p>
          <a:p>
            <a:r>
              <a:rPr lang="bg-BG" sz="1400" dirty="0" smtClean="0">
                <a:solidFill>
                  <a:srgbClr val="FF9900"/>
                </a:solidFill>
                <a:latin typeface="Times New Roman" panose="02020603050405020304" pitchFamily="18" charset="0"/>
                <a:cs typeface="Times New Roman" panose="02020603050405020304" pitchFamily="18" charset="0"/>
              </a:rPr>
              <a:t>Фотоволтаични централи 5 </a:t>
            </a:r>
            <a:r>
              <a:rPr lang="en-US" sz="1400" dirty="0" smtClean="0">
                <a:solidFill>
                  <a:srgbClr val="FF9900"/>
                </a:solidFill>
                <a:latin typeface="Times New Roman" panose="02020603050405020304" pitchFamily="18" charset="0"/>
                <a:cs typeface="Times New Roman" panose="02020603050405020304" pitchFamily="18" charset="0"/>
              </a:rPr>
              <a:t>US</a:t>
            </a:r>
            <a:r>
              <a:rPr lang="bg-BG" sz="1400" dirty="0">
                <a:solidFill>
                  <a:srgbClr val="FF9900"/>
                </a:solidFill>
                <a:latin typeface="Times New Roman" panose="02020603050405020304" pitchFamily="18" charset="0"/>
                <a:cs typeface="Times New Roman" panose="02020603050405020304" pitchFamily="18" charset="0"/>
              </a:rPr>
              <a:t>$</a:t>
            </a:r>
            <a:r>
              <a:rPr lang="en-US" sz="1400" dirty="0">
                <a:solidFill>
                  <a:srgbClr val="FF9900"/>
                </a:solidFill>
                <a:latin typeface="Times New Roman" panose="02020603050405020304" pitchFamily="18" charset="0"/>
                <a:cs typeface="Times New Roman" panose="02020603050405020304" pitchFamily="18" charset="0"/>
              </a:rPr>
              <a:t> </a:t>
            </a:r>
            <a:r>
              <a:rPr lang="bg-BG" sz="1400" dirty="0" smtClean="0">
                <a:solidFill>
                  <a:srgbClr val="FF9900"/>
                </a:solidFill>
                <a:latin typeface="Times New Roman" panose="02020603050405020304" pitchFamily="18" charset="0"/>
                <a:cs typeface="Times New Roman" panose="02020603050405020304" pitchFamily="18" charset="0"/>
              </a:rPr>
              <a:t>цента /</a:t>
            </a:r>
            <a:r>
              <a:rPr lang="bg-BG" sz="1400" dirty="0" err="1" smtClean="0">
                <a:solidFill>
                  <a:srgbClr val="FF9900"/>
                </a:solidFill>
                <a:latin typeface="Times New Roman" panose="02020603050405020304" pitchFamily="18" charset="0"/>
                <a:cs typeface="Times New Roman" panose="02020603050405020304" pitchFamily="18" charset="0"/>
              </a:rPr>
              <a:t>КWh</a:t>
            </a:r>
            <a:r>
              <a:rPr lang="bg-BG" sz="1400" dirty="0" smtClean="0">
                <a:solidFill>
                  <a:srgbClr val="FF9900"/>
                </a:solidFill>
                <a:latin typeface="Times New Roman" panose="02020603050405020304" pitchFamily="18" charset="0"/>
                <a:cs typeface="Times New Roman" panose="02020603050405020304" pitchFamily="18" charset="0"/>
              </a:rPr>
              <a:t> </a:t>
            </a:r>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Вятърни централи </a:t>
            </a:r>
            <a:r>
              <a:rPr lang="en-US" sz="1400" dirty="0" smtClean="0">
                <a:solidFill>
                  <a:schemeClr val="accent3">
                    <a:lumMod val="50000"/>
                  </a:schemeClr>
                </a:solidFill>
                <a:latin typeface="Times New Roman" panose="02020603050405020304" pitchFamily="18" charset="0"/>
                <a:cs typeface="Times New Roman" panose="02020603050405020304" pitchFamily="18" charset="0"/>
              </a:rPr>
              <a:t>4 US$ </a:t>
            </a:r>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цента</a:t>
            </a:r>
            <a:r>
              <a:rPr lang="en-US" sz="1400" dirty="0" smtClean="0">
                <a:solidFill>
                  <a:schemeClr val="accent3">
                    <a:lumMod val="50000"/>
                  </a:schemeClr>
                </a:solidFill>
                <a:latin typeface="Times New Roman" panose="02020603050405020304" pitchFamily="18" charset="0"/>
                <a:cs typeface="Times New Roman" panose="02020603050405020304" pitchFamily="18" charset="0"/>
              </a:rPr>
              <a:t>/kWh</a:t>
            </a:r>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 </a:t>
            </a:r>
            <a:endParaRPr lang="bg-BG" sz="1400" dirty="0">
              <a:solidFill>
                <a:schemeClr val="accent3">
                  <a:lumMod val="50000"/>
                </a:schemeClr>
              </a:solidFill>
              <a:latin typeface="Times New Roman" panose="02020603050405020304" pitchFamily="18" charset="0"/>
              <a:cs typeface="Times New Roman" panose="02020603050405020304" pitchFamily="18" charset="0"/>
            </a:endParaRPr>
          </a:p>
          <a:p>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 </a:t>
            </a:r>
            <a:endParaRPr lang="bg-BG" sz="1400"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23" name="Chart 22"/>
          <p:cNvGraphicFramePr>
            <a:graphicFrameLocks/>
          </p:cNvGraphicFramePr>
          <p:nvPr>
            <p:extLst>
              <p:ext uri="{D42A27DB-BD31-4B8C-83A1-F6EECF244321}">
                <p14:modId xmlns:p14="http://schemas.microsoft.com/office/powerpoint/2010/main" val="1607171199"/>
              </p:ext>
            </p:extLst>
          </p:nvPr>
        </p:nvGraphicFramePr>
        <p:xfrm>
          <a:off x="4821515" y="1268760"/>
          <a:ext cx="3696802" cy="1944215"/>
        </p:xfrm>
        <a:graphic>
          <a:graphicData uri="http://schemas.openxmlformats.org/drawingml/2006/chart">
            <c:chart xmlns:c="http://schemas.openxmlformats.org/drawingml/2006/chart" xmlns:r="http://schemas.openxmlformats.org/officeDocument/2006/relationships" r:id="rId6"/>
          </a:graphicData>
        </a:graphic>
      </p:graphicFrame>
      <p:sp>
        <p:nvSpPr>
          <p:cNvPr id="2" name="Oval 1"/>
          <p:cNvSpPr/>
          <p:nvPr/>
        </p:nvSpPr>
        <p:spPr>
          <a:xfrm>
            <a:off x="6380907" y="2348880"/>
            <a:ext cx="432303"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6380907" y="2420888"/>
            <a:ext cx="495349" cy="276999"/>
          </a:xfrm>
          <a:prstGeom prst="rect">
            <a:avLst/>
          </a:prstGeom>
          <a:noFill/>
        </p:spPr>
        <p:txBody>
          <a:bodyPr wrap="square" rtlCol="0">
            <a:spAutoFit/>
          </a:bodyPr>
          <a:lstStyle/>
          <a:p>
            <a:r>
              <a:rPr lang="bg-BG" sz="1200" dirty="0" smtClean="0">
                <a:solidFill>
                  <a:schemeClr val="accent6"/>
                </a:solidFill>
                <a:latin typeface="Times New Roman" panose="02020603050405020304" pitchFamily="18" charset="0"/>
                <a:cs typeface="Times New Roman" panose="02020603050405020304" pitchFamily="18" charset="0"/>
              </a:rPr>
              <a:t>46%</a:t>
            </a:r>
            <a:endParaRPr lang="fr-FR" sz="1200" dirty="0">
              <a:solidFill>
                <a:schemeClr val="accent6"/>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44958" y="3041250"/>
            <a:ext cx="4536504" cy="3477875"/>
          </a:xfrm>
          <a:prstGeom prst="rect">
            <a:avLst/>
          </a:prstGeom>
        </p:spPr>
        <p:txBody>
          <a:bodyPr wrap="square">
            <a:spAutoFit/>
          </a:bodyPr>
          <a:lstStyle/>
          <a:p>
            <a:pPr lvl="0"/>
            <a:endParaRPr lang="bg-BG" sz="1400" dirty="0" smtClean="0">
              <a:solidFill>
                <a:srgbClr val="0070C0"/>
              </a:solidFill>
              <a:latin typeface="Times New Roman" panose="02020603050405020304" pitchFamily="18" charset="0"/>
              <a:cs typeface="Times New Roman" panose="02020603050405020304" pitchFamily="18" charset="0"/>
            </a:endParaRPr>
          </a:p>
          <a:p>
            <a:pPr lvl="0"/>
            <a:r>
              <a:rPr lang="bg-BG" sz="1400" dirty="0" smtClean="0">
                <a:solidFill>
                  <a:srgbClr val="0070C0"/>
                </a:solidFill>
                <a:latin typeface="Times New Roman" panose="02020603050405020304" pitchFamily="18" charset="0"/>
                <a:cs typeface="Times New Roman" panose="02020603050405020304" pitchFamily="18" charset="0"/>
              </a:rPr>
              <a:t>Средни цени в ЕС</a:t>
            </a:r>
          </a:p>
          <a:p>
            <a:pPr lvl="0"/>
            <a:endParaRPr lang="en-US" sz="1400" dirty="0" smtClean="0">
              <a:solidFill>
                <a:srgbClr val="FF9900"/>
              </a:solidFill>
              <a:latin typeface="Times New Roman" panose="02020603050405020304" pitchFamily="18" charset="0"/>
              <a:cs typeface="Times New Roman" panose="02020603050405020304" pitchFamily="18" charset="0"/>
            </a:endParaRPr>
          </a:p>
          <a:p>
            <a:pPr lvl="0"/>
            <a:r>
              <a:rPr lang="bg-BG" sz="1400" dirty="0" smtClean="0">
                <a:solidFill>
                  <a:srgbClr val="FF9900"/>
                </a:solidFill>
                <a:latin typeface="Times New Roman" panose="02020603050405020304" pitchFamily="18" charset="0"/>
                <a:cs typeface="Times New Roman" panose="02020603050405020304" pitchFamily="18" charset="0"/>
              </a:rPr>
              <a:t>Фотоволтаични централи</a:t>
            </a:r>
          </a:p>
          <a:p>
            <a:pPr lvl="0"/>
            <a:r>
              <a:rPr lang="bg-BG" sz="1400" dirty="0" smtClean="0">
                <a:solidFill>
                  <a:srgbClr val="0070C0"/>
                </a:solidFill>
                <a:latin typeface="Times New Roman" panose="02020603050405020304" pitchFamily="18" charset="0"/>
                <a:cs typeface="Times New Roman" panose="02020603050405020304" pitchFamily="18" charset="0"/>
              </a:rPr>
              <a:t>Германия </a:t>
            </a:r>
            <a:r>
              <a:rPr lang="bg-BG" sz="1200" dirty="0" smtClean="0">
                <a:solidFill>
                  <a:srgbClr val="0070C0"/>
                </a:solidFill>
                <a:latin typeface="Times New Roman" panose="02020603050405020304" pitchFamily="18" charset="0"/>
                <a:cs typeface="Times New Roman" panose="02020603050405020304" pitchFamily="18" charset="0"/>
              </a:rPr>
              <a:t>– </a:t>
            </a:r>
            <a:r>
              <a:rPr lang="bg-BG" sz="1400" dirty="0">
                <a:solidFill>
                  <a:srgbClr val="FF9900"/>
                </a:solidFill>
                <a:latin typeface="Times New Roman" panose="02020603050405020304" pitchFamily="18" charset="0"/>
                <a:cs typeface="Times New Roman" panose="02020603050405020304" pitchFamily="18" charset="0"/>
              </a:rPr>
              <a:t>4,91 € цента/ </a:t>
            </a:r>
            <a:r>
              <a:rPr lang="en-GB" sz="1400" dirty="0">
                <a:solidFill>
                  <a:srgbClr val="FF9900"/>
                </a:solidFill>
                <a:latin typeface="Times New Roman" panose="02020603050405020304" pitchFamily="18" charset="0"/>
                <a:cs typeface="Times New Roman" panose="02020603050405020304" pitchFamily="18" charset="0"/>
              </a:rPr>
              <a:t>kWh</a:t>
            </a:r>
            <a:endParaRPr lang="bg-BG" sz="1400" dirty="0">
              <a:solidFill>
                <a:srgbClr val="FF9900"/>
              </a:solidFill>
              <a:latin typeface="Times New Roman" panose="02020603050405020304" pitchFamily="18" charset="0"/>
              <a:cs typeface="Times New Roman" panose="02020603050405020304" pitchFamily="18" charset="0"/>
            </a:endParaRPr>
          </a:p>
          <a:p>
            <a:pPr lvl="0"/>
            <a:r>
              <a:rPr lang="bg-BG" sz="1400" dirty="0" smtClean="0">
                <a:solidFill>
                  <a:srgbClr val="0070C0"/>
                </a:solidFill>
                <a:latin typeface="Times New Roman" panose="02020603050405020304" pitchFamily="18" charset="0"/>
                <a:cs typeface="Times New Roman" panose="02020603050405020304" pitchFamily="18" charset="0"/>
              </a:rPr>
              <a:t>Франция </a:t>
            </a:r>
            <a:r>
              <a:rPr lang="bg-BG" sz="1200" dirty="0" smtClean="0">
                <a:solidFill>
                  <a:srgbClr val="0070C0"/>
                </a:solidFill>
                <a:latin typeface="Times New Roman" panose="02020603050405020304" pitchFamily="18" charset="0"/>
                <a:cs typeface="Times New Roman" panose="02020603050405020304" pitchFamily="18" charset="0"/>
              </a:rPr>
              <a:t>- </a:t>
            </a:r>
            <a:r>
              <a:rPr lang="bg-BG" sz="1400" dirty="0">
                <a:solidFill>
                  <a:srgbClr val="FF9900"/>
                </a:solidFill>
                <a:latin typeface="Times New Roman" panose="02020603050405020304" pitchFamily="18" charset="0"/>
                <a:cs typeface="Times New Roman" panose="02020603050405020304" pitchFamily="18" charset="0"/>
              </a:rPr>
              <a:t>6,25 € цента/ </a:t>
            </a:r>
            <a:r>
              <a:rPr lang="en-GB" sz="1400" dirty="0" smtClean="0">
                <a:solidFill>
                  <a:srgbClr val="FF9900"/>
                </a:solidFill>
                <a:latin typeface="Times New Roman" panose="02020603050405020304" pitchFamily="18" charset="0"/>
                <a:cs typeface="Times New Roman" panose="02020603050405020304" pitchFamily="18" charset="0"/>
              </a:rPr>
              <a:t>kWh</a:t>
            </a:r>
            <a:endParaRPr lang="bg-BG" sz="1400" dirty="0" smtClean="0">
              <a:solidFill>
                <a:srgbClr val="FF9900"/>
              </a:solidFill>
              <a:latin typeface="Times New Roman" panose="02020603050405020304" pitchFamily="18" charset="0"/>
              <a:cs typeface="Times New Roman" panose="02020603050405020304" pitchFamily="18" charset="0"/>
            </a:endParaRPr>
          </a:p>
          <a:p>
            <a:pPr lvl="0"/>
            <a:endParaRPr lang="bg-BG" sz="1400" dirty="0">
              <a:solidFill>
                <a:srgbClr val="FF9900"/>
              </a:solidFill>
              <a:latin typeface="Times New Roman" panose="02020603050405020304" pitchFamily="18" charset="0"/>
              <a:cs typeface="Times New Roman" panose="02020603050405020304" pitchFamily="18" charset="0"/>
            </a:endParaRPr>
          </a:p>
          <a:p>
            <a:endParaRPr lang="bg-BG" sz="1200" dirty="0">
              <a:solidFill>
                <a:srgbClr val="0070C0"/>
              </a:solidFill>
              <a:latin typeface="Times New Roman" panose="02020603050405020304" pitchFamily="18" charset="0"/>
              <a:cs typeface="Times New Roman" panose="02020603050405020304" pitchFamily="18" charset="0"/>
            </a:endParaRPr>
          </a:p>
          <a:p>
            <a:r>
              <a:rPr lang="bg-BG" sz="1400" dirty="0" smtClean="0">
                <a:solidFill>
                  <a:schemeClr val="accent2">
                    <a:lumMod val="75000"/>
                  </a:schemeClr>
                </a:solidFill>
                <a:latin typeface="Times New Roman" panose="02020603050405020304" pitchFamily="18" charset="0"/>
                <a:cs typeface="Times New Roman" panose="02020603050405020304" pitchFamily="18" charset="0"/>
              </a:rPr>
              <a:t>Атомни централи</a:t>
            </a:r>
          </a:p>
          <a:p>
            <a:r>
              <a:rPr lang="bg-BG" sz="1400" dirty="0" smtClean="0">
                <a:solidFill>
                  <a:srgbClr val="0070C0"/>
                </a:solidFill>
                <a:latin typeface="Times New Roman" panose="02020603050405020304" pitchFamily="18" charset="0"/>
                <a:cs typeface="Times New Roman" panose="02020603050405020304" pitchFamily="18" charset="0"/>
              </a:rPr>
              <a:t>Обединено Кралство – АЕЦ Хинкли роинт-</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11,8 </a:t>
            </a:r>
            <a:r>
              <a:rPr lang="en-US" sz="1400" dirty="0" smtClean="0">
                <a:solidFill>
                  <a:schemeClr val="accent2">
                    <a:lumMod val="50000"/>
                  </a:schemeClr>
                </a:solidFill>
                <a:latin typeface="Times New Roman" panose="02020603050405020304" pitchFamily="18" charset="0"/>
                <a:cs typeface="Times New Roman" panose="02020603050405020304" pitchFamily="18" charset="0"/>
              </a:rPr>
              <a:t>USD</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 цента /</a:t>
            </a:r>
            <a:r>
              <a:rPr lang="en-GB" sz="1400" dirty="0" smtClean="0">
                <a:solidFill>
                  <a:schemeClr val="accent2">
                    <a:lumMod val="50000"/>
                  </a:schemeClr>
                </a:solidFill>
                <a:latin typeface="Times New Roman" panose="02020603050405020304" pitchFamily="18" charset="0"/>
                <a:cs typeface="Times New Roman" panose="02020603050405020304" pitchFamily="18" charset="0"/>
              </a:rPr>
              <a:t>kWh: 10 </a:t>
            </a:r>
            <a:r>
              <a:rPr lang="bg-BG" sz="1400" dirty="0">
                <a:solidFill>
                  <a:schemeClr val="accent2">
                    <a:lumMod val="50000"/>
                  </a:schemeClr>
                </a:solidFill>
                <a:latin typeface="Times New Roman" panose="02020603050405020304" pitchFamily="18" charset="0"/>
                <a:cs typeface="Times New Roman" panose="02020603050405020304" pitchFamily="18" charset="0"/>
              </a:rPr>
              <a:t>€ цента/ </a:t>
            </a:r>
            <a:r>
              <a:rPr lang="en-GB" sz="1400" dirty="0">
                <a:solidFill>
                  <a:schemeClr val="accent2">
                    <a:lumMod val="50000"/>
                  </a:schemeClr>
                </a:solidFill>
                <a:latin typeface="Times New Roman" panose="02020603050405020304" pitchFamily="18" charset="0"/>
                <a:cs typeface="Times New Roman" panose="02020603050405020304" pitchFamily="18" charset="0"/>
              </a:rPr>
              <a:t>kWh </a:t>
            </a:r>
            <a:r>
              <a:rPr lang="bg-BG" sz="1400" dirty="0">
                <a:solidFill>
                  <a:schemeClr val="accent2">
                    <a:lumMod val="50000"/>
                  </a:schemeClr>
                </a:solidFill>
                <a:latin typeface="Times New Roman" panose="02020603050405020304" pitchFamily="18" charset="0"/>
                <a:cs typeface="Times New Roman" panose="02020603050405020304" pitchFamily="18" charset="0"/>
              </a:rPr>
              <a:t>(стойност на проекта -£20,3 милиарда (26.2 милиарда </a:t>
            </a:r>
            <a:r>
              <a:rPr lang="en-US" sz="1400" dirty="0" smtClean="0">
                <a:solidFill>
                  <a:schemeClr val="accent2">
                    <a:lumMod val="50000"/>
                  </a:schemeClr>
                </a:solidFill>
                <a:latin typeface="Times New Roman" panose="02020603050405020304" pitchFamily="18" charset="0"/>
                <a:cs typeface="Times New Roman" panose="02020603050405020304" pitchFamily="18" charset="0"/>
              </a:rPr>
              <a:t>USD</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bg-BG" sz="1400" dirty="0">
              <a:solidFill>
                <a:schemeClr val="accent2">
                  <a:lumMod val="50000"/>
                </a:schemeClr>
              </a:solidFill>
              <a:latin typeface="Times New Roman" panose="02020603050405020304" pitchFamily="18" charset="0"/>
              <a:cs typeface="Times New Roman" panose="02020603050405020304" pitchFamily="18" charset="0"/>
            </a:endParaRPr>
          </a:p>
          <a:p>
            <a:r>
              <a:rPr lang="bg-BG" sz="1400" dirty="0" smtClean="0">
                <a:solidFill>
                  <a:srgbClr val="0070C0"/>
                </a:solidFill>
                <a:latin typeface="Times New Roman" panose="02020603050405020304" pitchFamily="18" charset="0"/>
                <a:cs typeface="Times New Roman" panose="02020603050405020304" pitchFamily="18" charset="0"/>
              </a:rPr>
              <a:t>Унгария-АЕЦ </a:t>
            </a:r>
            <a:r>
              <a:rPr lang="bg-BG" sz="1400" dirty="0">
                <a:solidFill>
                  <a:srgbClr val="0070C0"/>
                </a:solidFill>
                <a:latin typeface="Times New Roman" panose="02020603050405020304" pitchFamily="18" charset="0"/>
                <a:cs typeface="Times New Roman" panose="02020603050405020304" pitchFamily="18" charset="0"/>
              </a:rPr>
              <a:t>Пакш- </a:t>
            </a:r>
            <a:r>
              <a:rPr lang="bg-BG" sz="1400" dirty="0" smtClean="0">
                <a:solidFill>
                  <a:srgbClr val="0070C0"/>
                </a:solidFill>
                <a:latin typeface="Times New Roman" panose="02020603050405020304" pitchFamily="18" charset="0"/>
                <a:cs typeface="Times New Roman" panose="02020603050405020304" pitchFamily="18" charset="0"/>
              </a:rPr>
              <a:t>прогнозна цена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8-10 </a:t>
            </a:r>
            <a:r>
              <a:rPr lang="bg-BG" sz="1400" dirty="0">
                <a:solidFill>
                  <a:schemeClr val="accent2">
                    <a:lumMod val="50000"/>
                  </a:schemeClr>
                </a:solidFill>
                <a:latin typeface="Times New Roman" panose="02020603050405020304" pitchFamily="18" charset="0"/>
                <a:cs typeface="Times New Roman" panose="02020603050405020304" pitchFamily="18" charset="0"/>
              </a:rPr>
              <a:t>€ цента/ </a:t>
            </a:r>
            <a:r>
              <a:rPr lang="en-GB" sz="1400" dirty="0" smtClean="0">
                <a:solidFill>
                  <a:schemeClr val="accent2">
                    <a:lumMod val="50000"/>
                  </a:schemeClr>
                </a:solidFill>
                <a:latin typeface="Times New Roman" panose="02020603050405020304" pitchFamily="18" charset="0"/>
                <a:cs typeface="Times New Roman" panose="02020603050405020304" pitchFamily="18" charset="0"/>
              </a:rPr>
              <a:t>kWh</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 (10 </a:t>
            </a:r>
            <a:r>
              <a:rPr lang="bg-BG" sz="1400" dirty="0">
                <a:solidFill>
                  <a:schemeClr val="accent2">
                    <a:lumMod val="50000"/>
                  </a:schemeClr>
                </a:solidFill>
                <a:latin typeface="Times New Roman" panose="02020603050405020304" pitchFamily="18" charset="0"/>
                <a:cs typeface="Times New Roman" panose="02020603050405020304" pitchFamily="18" charset="0"/>
              </a:rPr>
              <a:t>милиарда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 Русия +2,5 милиарда €</a:t>
            </a:r>
            <a:r>
              <a:rPr lang="bg-BG" sz="1400" dirty="0">
                <a:solidFill>
                  <a:schemeClr val="accent2">
                    <a:lumMod val="50000"/>
                  </a:schemeClr>
                </a:solidFill>
                <a:latin typeface="Times New Roman" panose="02020603050405020304" pitchFamily="18" charset="0"/>
                <a:cs typeface="Times New Roman" panose="02020603050405020304" pitchFamily="18" charset="0"/>
              </a:rPr>
              <a:t>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Унгария)</a:t>
            </a:r>
          </a:p>
          <a:p>
            <a:r>
              <a:rPr lang="bg-BG" sz="1400" dirty="0" smtClean="0">
                <a:solidFill>
                  <a:srgbClr val="0070C0"/>
                </a:solidFill>
                <a:latin typeface="Times New Roman" panose="02020603050405020304" pitchFamily="18" charset="0"/>
                <a:cs typeface="Times New Roman" panose="02020603050405020304" pitchFamily="18" charset="0"/>
              </a:rPr>
              <a:t>АЕЦ Белене -</a:t>
            </a:r>
            <a:r>
              <a:rPr lang="bg-BG" sz="1400" dirty="0">
                <a:solidFill>
                  <a:srgbClr val="0070C0"/>
                </a:solidFill>
                <a:latin typeface="Times New Roman" panose="02020603050405020304" pitchFamily="18" charset="0"/>
                <a:cs typeface="Times New Roman" panose="02020603050405020304" pitchFamily="18" charset="0"/>
              </a:rPr>
              <a:t>прогнозна цена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8 € </a:t>
            </a:r>
            <a:r>
              <a:rPr lang="bg-BG" sz="1400" dirty="0">
                <a:solidFill>
                  <a:schemeClr val="accent2">
                    <a:lumMod val="50000"/>
                  </a:schemeClr>
                </a:solidFill>
                <a:latin typeface="Times New Roman" panose="02020603050405020304" pitchFamily="18" charset="0"/>
                <a:cs typeface="Times New Roman" panose="02020603050405020304" pitchFamily="18" charset="0"/>
              </a:rPr>
              <a:t>цента/ </a:t>
            </a:r>
            <a:r>
              <a:rPr lang="en-GB" sz="1400" dirty="0">
                <a:solidFill>
                  <a:schemeClr val="accent2">
                    <a:lumMod val="50000"/>
                  </a:schemeClr>
                </a:solidFill>
                <a:latin typeface="Times New Roman" panose="02020603050405020304" pitchFamily="18" charset="0"/>
                <a:cs typeface="Times New Roman" panose="02020603050405020304" pitchFamily="18" charset="0"/>
              </a:rPr>
              <a:t>kWh</a:t>
            </a:r>
            <a:endParaRPr lang="bg-BG" sz="1400" dirty="0">
              <a:solidFill>
                <a:schemeClr val="accent2">
                  <a:lumMod val="50000"/>
                </a:schemeClr>
              </a:solidFill>
              <a:latin typeface="Times New Roman" panose="02020603050405020304" pitchFamily="18" charset="0"/>
              <a:cs typeface="Times New Roman" panose="02020603050405020304" pitchFamily="18" charset="0"/>
            </a:endParaRPr>
          </a:p>
          <a:p>
            <a:endParaRPr lang="bg-BG" sz="1200" dirty="0">
              <a:solidFill>
                <a:srgbClr val="0070C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a:t>
            </a:r>
            <a:r>
              <a:rPr lang="en-US" sz="1600" dirty="0" smtClean="0">
                <a:solidFill>
                  <a:schemeClr val="accent1">
                    <a:lumMod val="75000"/>
                  </a:schemeClr>
                </a:solidFill>
                <a:latin typeface="Times New Roman" pitchFamily="18" charset="0"/>
              </a:rPr>
              <a:t>20</a:t>
            </a:r>
            <a:r>
              <a:rPr lang="bg-BG" sz="1600" dirty="0" smtClean="0">
                <a:solidFill>
                  <a:schemeClr val="accent1">
                    <a:lumMod val="75000"/>
                  </a:schemeClr>
                </a:solidFill>
                <a:latin typeface="Times New Roman" pitchFamily="18" charset="0"/>
              </a:rPr>
              <a:t> април  2018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282269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Line 4"/>
          <p:cNvSpPr>
            <a:spLocks noChangeShapeType="1"/>
          </p:cNvSpPr>
          <p:nvPr/>
        </p:nvSpPr>
        <p:spPr bwMode="auto">
          <a:xfrm flipV="1">
            <a:off x="279400" y="6710365"/>
            <a:ext cx="8585200" cy="15875"/>
          </a:xfrm>
          <a:prstGeom prst="line">
            <a:avLst/>
          </a:prstGeom>
          <a:noFill/>
          <a:ln w="28575">
            <a:solidFill>
              <a:schemeClr val="accent1"/>
            </a:solidFill>
            <a:round/>
            <a:headEnd/>
            <a:tailEnd/>
          </a:ln>
        </p:spPr>
        <p:txBody>
          <a:bodyPr/>
          <a:lstStyle/>
          <a:p>
            <a:endParaRPr lang="bg-BG" dirty="0">
              <a:latin typeface="Arial" charset="0"/>
            </a:endParaRPr>
          </a:p>
        </p:txBody>
      </p:sp>
      <p:grpSp>
        <p:nvGrpSpPr>
          <p:cNvPr id="9" name="Group 8"/>
          <p:cNvGrpSpPr/>
          <p:nvPr/>
        </p:nvGrpSpPr>
        <p:grpSpPr>
          <a:xfrm>
            <a:off x="201613" y="137398"/>
            <a:ext cx="8474843" cy="912019"/>
            <a:chOff x="201613" y="260648"/>
            <a:chExt cx="8474843" cy="912019"/>
          </a:xfrm>
        </p:grpSpPr>
        <p:sp>
          <p:nvSpPr>
            <p:cNvPr id="11" name="Rectangle 6"/>
            <p:cNvSpPr>
              <a:spLocks noChangeArrowheads="1"/>
            </p:cNvSpPr>
            <p:nvPr/>
          </p:nvSpPr>
          <p:spPr bwMode="auto">
            <a:xfrm>
              <a:off x="1170255" y="380391"/>
              <a:ext cx="4803816" cy="307777"/>
            </a:xfrm>
            <a:prstGeom prst="rect">
              <a:avLst/>
            </a:prstGeom>
            <a:noFill/>
            <a:ln w="9525">
              <a:noFill/>
              <a:miter lim="800000"/>
              <a:headEnd/>
              <a:tailEnd/>
            </a:ln>
          </p:spPr>
          <p:txBody>
            <a:bodyPr wrap="none" anchor="ctr">
              <a:spAutoFit/>
            </a:bodyPr>
            <a:lstStyle/>
            <a:p>
              <a:r>
                <a:rPr lang="bg-BG" altLang="en-US" sz="1400" dirty="0" smtClean="0">
                  <a:solidFill>
                    <a:schemeClr val="accent1">
                      <a:lumMod val="75000"/>
                    </a:schemeClr>
                  </a:solidFill>
                  <a:latin typeface="Times New Roman" pitchFamily="18" charset="0"/>
                </a:rPr>
                <a:t>КОМИСИЯ ЗА ЕНЕРГИЙНО И ВОДНО РЕГУЛИРАНЕ </a:t>
              </a:r>
              <a:endParaRPr lang="bg-BG" altLang="en-US" sz="1400" dirty="0">
                <a:solidFill>
                  <a:schemeClr val="accent1">
                    <a:lumMod val="75000"/>
                  </a:schemeClr>
                </a:solidFill>
                <a:latin typeface="Times New Roman" pitchFamily="18" charset="0"/>
              </a:endParaRPr>
            </a:p>
          </p:txBody>
        </p:sp>
        <p:sp>
          <p:nvSpPr>
            <p:cNvPr id="12" name="Line 7"/>
            <p:cNvSpPr>
              <a:spLocks noChangeShapeType="1"/>
            </p:cNvSpPr>
            <p:nvPr/>
          </p:nvSpPr>
          <p:spPr bwMode="auto">
            <a:xfrm>
              <a:off x="1258889" y="692696"/>
              <a:ext cx="7417567" cy="0"/>
            </a:xfrm>
            <a:prstGeom prst="line">
              <a:avLst/>
            </a:prstGeom>
            <a:noFill/>
            <a:ln w="28575">
              <a:solidFill>
                <a:srgbClr val="003399"/>
              </a:solidFill>
              <a:round/>
              <a:headEnd/>
              <a:tailEnd/>
            </a:ln>
          </p:spPr>
          <p:txBody>
            <a:bodyPr/>
            <a:lstStyle/>
            <a:p>
              <a:endParaRPr lang="bg-BG"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13" y="260648"/>
              <a:ext cx="912019" cy="912019"/>
            </a:xfrm>
            <a:prstGeom prst="rect">
              <a:avLst/>
            </a:prstGeom>
          </p:spPr>
        </p:pic>
      </p:grpSp>
      <p:pic>
        <p:nvPicPr>
          <p:cNvPr id="3074" name="Picture 2"/>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colorTemperature colorTemp="5200"/>
                    </a14:imgEffect>
                    <a14:imgEffect>
                      <a14:saturation sat="88000"/>
                    </a14:imgEffect>
                  </a14:imgLayer>
                </a14:imgProps>
              </a:ext>
              <a:ext uri="{28A0092B-C50C-407E-A947-70E740481C1C}">
                <a14:useLocalDpi xmlns:a14="http://schemas.microsoft.com/office/drawing/2010/main" val="0"/>
              </a:ext>
            </a:extLst>
          </a:blip>
          <a:srcRect/>
          <a:stretch>
            <a:fillRect/>
          </a:stretch>
        </p:blipFill>
        <p:spPr bwMode="auto">
          <a:xfrm>
            <a:off x="889466" y="1049417"/>
            <a:ext cx="7803330" cy="481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7" name="Rectangle 13"/>
          <p:cNvSpPr>
            <a:spLocks noChangeArrowheads="1"/>
          </p:cNvSpPr>
          <p:nvPr/>
        </p:nvSpPr>
        <p:spPr bwMode="auto">
          <a:xfrm>
            <a:off x="2267744" y="1091640"/>
            <a:ext cx="4608512" cy="523220"/>
          </a:xfrm>
          <a:prstGeom prst="rect">
            <a:avLst/>
          </a:prstGeom>
          <a:noFill/>
          <a:ln w="9525">
            <a:noFill/>
            <a:miter lim="800000"/>
            <a:headEnd/>
            <a:tailEnd/>
          </a:ln>
        </p:spPr>
        <p:txBody>
          <a:bodyPr wrap="square">
            <a:spAutoFit/>
          </a:bodyPr>
          <a:lstStyle/>
          <a:p>
            <a:pPr marL="0" lvl="1" algn="ctr">
              <a:buClr>
                <a:srgbClr val="0BD0D9"/>
              </a:buClr>
              <a:buSzPct val="95000"/>
              <a:buFont typeface="Wingdings 2" pitchFamily="18" charset="2"/>
              <a:buNone/>
            </a:pPr>
            <a:r>
              <a:rPr lang="bg-BG" altLang="bg-BG" sz="2800" dirty="0">
                <a:solidFill>
                  <a:schemeClr val="accent1">
                    <a:lumMod val="75000"/>
                  </a:schemeClr>
                </a:solidFill>
                <a:effectLst>
                  <a:outerShdw blurRad="38100" dist="38100" dir="2700000" algn="tl">
                    <a:srgbClr val="C0C0C0"/>
                  </a:outerShdw>
                </a:effectLst>
                <a:latin typeface="Times New Roman" pitchFamily="18" charset="0"/>
              </a:rPr>
              <a:t>Благодаря за вниманието</a:t>
            </a:r>
            <a:r>
              <a:rPr lang="en-US" altLang="bg-BG" sz="2800" dirty="0" smtClean="0">
                <a:solidFill>
                  <a:schemeClr val="accent1">
                    <a:lumMod val="75000"/>
                  </a:schemeClr>
                </a:solidFill>
                <a:effectLst>
                  <a:outerShdw blurRad="38100" dist="38100" dir="2700000" algn="tl">
                    <a:srgbClr val="C0C0C0"/>
                  </a:outerShdw>
                </a:effectLst>
                <a:latin typeface="Times New Roman" pitchFamily="18" charset="0"/>
              </a:rPr>
              <a:t>!</a:t>
            </a:r>
            <a:endParaRPr lang="bg-BG" altLang="bg-BG" sz="2800" dirty="0">
              <a:solidFill>
                <a:schemeClr val="accent1">
                  <a:lumMod val="75000"/>
                </a:schemeClr>
              </a:solidFill>
              <a:effectLst>
                <a:outerShdw blurRad="38100" dist="38100" dir="2700000" algn="tl">
                  <a:srgbClr val="C0C0C0"/>
                </a:outerShdw>
              </a:effectLst>
              <a:latin typeface="Times New Roman" pitchFamily="18" charset="0"/>
            </a:endParaRPr>
          </a:p>
        </p:txBody>
      </p:sp>
      <p:sp>
        <p:nvSpPr>
          <p:cNvPr id="14" name="Rectangle 13"/>
          <p:cNvSpPr>
            <a:spLocks noChangeArrowheads="1"/>
          </p:cNvSpPr>
          <p:nvPr/>
        </p:nvSpPr>
        <p:spPr bwMode="auto">
          <a:xfrm>
            <a:off x="4093633" y="4477190"/>
            <a:ext cx="4608512" cy="1384995"/>
          </a:xfrm>
          <a:prstGeom prst="rect">
            <a:avLst/>
          </a:prstGeom>
          <a:noFill/>
          <a:ln w="9525">
            <a:noFill/>
            <a:miter lim="800000"/>
            <a:headEnd/>
            <a:tailEnd/>
          </a:ln>
        </p:spPr>
        <p:txBody>
          <a:bodyPr wrap="square">
            <a:spAutoFit/>
          </a:bodyPr>
          <a:lstStyle/>
          <a:p>
            <a:pPr marL="0" lvl="1">
              <a:buClr>
                <a:srgbClr val="0BD0D9"/>
              </a:buClr>
              <a:buSzPct val="95000"/>
              <a:buFont typeface="Wingdings 2" pitchFamily="18" charset="2"/>
              <a:buNone/>
            </a:pPr>
            <a:r>
              <a:rPr lang="ru-RU" altLang="bg-BG" sz="2800" dirty="0">
                <a:solidFill>
                  <a:schemeClr val="accent1">
                    <a:lumMod val="75000"/>
                  </a:schemeClr>
                </a:solidFill>
                <a:effectLst>
                  <a:outerShdw blurRad="38100" dist="38100" dir="2700000" algn="tl">
                    <a:srgbClr val="C0C0C0"/>
                  </a:outerShdw>
                </a:effectLst>
                <a:latin typeface="Times New Roman" pitchFamily="18" charset="0"/>
              </a:rPr>
              <a:t>Доц. д-р Иван Н. Иванов</a:t>
            </a:r>
          </a:p>
          <a:p>
            <a:pPr marL="0" lvl="1">
              <a:buClr>
                <a:srgbClr val="0BD0D9"/>
              </a:buClr>
              <a:buSzPct val="95000"/>
              <a:buFont typeface="Wingdings 2" pitchFamily="18" charset="2"/>
              <a:buNone/>
            </a:pPr>
            <a:r>
              <a:rPr lang="ru-RU" altLang="bg-BG" sz="2800" dirty="0" err="1">
                <a:solidFill>
                  <a:schemeClr val="accent1">
                    <a:lumMod val="75000"/>
                  </a:schemeClr>
                </a:solidFill>
                <a:effectLst>
                  <a:outerShdw blurRad="38100" dist="38100" dir="2700000" algn="tl">
                    <a:srgbClr val="C0C0C0"/>
                  </a:outerShdw>
                </a:effectLst>
                <a:latin typeface="Times New Roman" pitchFamily="18" charset="0"/>
              </a:rPr>
              <a:t>Председател</a:t>
            </a:r>
            <a:r>
              <a:rPr lang="ru-RU" altLang="bg-BG" sz="2800" dirty="0">
                <a:solidFill>
                  <a:schemeClr val="accent1">
                    <a:lumMod val="75000"/>
                  </a:schemeClr>
                </a:solidFill>
                <a:effectLst>
                  <a:outerShdw blurRad="38100" dist="38100" dir="2700000" algn="tl">
                    <a:srgbClr val="C0C0C0"/>
                  </a:outerShdw>
                </a:effectLst>
                <a:latin typeface="Times New Roman" pitchFamily="18" charset="0"/>
              </a:rPr>
              <a:t> на КЕВР</a:t>
            </a:r>
          </a:p>
          <a:p>
            <a:pPr marL="0" lvl="1" algn="ctr">
              <a:buClr>
                <a:srgbClr val="0BD0D9"/>
              </a:buClr>
              <a:buSzPct val="95000"/>
              <a:buFont typeface="Wingdings 2" pitchFamily="18" charset="2"/>
              <a:buNone/>
            </a:pPr>
            <a:endParaRPr lang="bg-BG" altLang="bg-BG" sz="2800" dirty="0">
              <a:solidFill>
                <a:schemeClr val="accent1">
                  <a:lumMod val="75000"/>
                </a:schemeClr>
              </a:solidFill>
              <a:effectLst>
                <a:outerShdw blurRad="38100" dist="38100" dir="2700000" algn="tl">
                  <a:srgbClr val="C0C0C0"/>
                </a:outerShdw>
              </a:effectLst>
              <a:latin typeface="Times New Roman" pitchFamily="18" charset="0"/>
            </a:endParaRPr>
          </a:p>
        </p:txBody>
      </p:sp>
      <p:sp>
        <p:nvSpPr>
          <p:cNvPr id="15" name="Rectangle 14"/>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a:t>
            </a:r>
            <a:r>
              <a:rPr lang="en-US" sz="1600" dirty="0" smtClean="0">
                <a:solidFill>
                  <a:schemeClr val="accent1">
                    <a:lumMod val="75000"/>
                  </a:schemeClr>
                </a:solidFill>
                <a:latin typeface="Times New Roman" pitchFamily="18" charset="0"/>
              </a:rPr>
              <a:t>20</a:t>
            </a:r>
            <a:r>
              <a:rPr lang="bg-BG" sz="1600" dirty="0" smtClean="0">
                <a:solidFill>
                  <a:schemeClr val="accent1">
                    <a:lumMod val="75000"/>
                  </a:schemeClr>
                </a:solidFill>
                <a:latin typeface="Times New Roman" pitchFamily="18" charset="0"/>
              </a:rPr>
              <a:t> април  2018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147747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타원 28"/>
          <p:cNvSpPr/>
          <p:nvPr/>
        </p:nvSpPr>
        <p:spPr>
          <a:xfrm>
            <a:off x="1187624"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3" name="모서리가 둥근 직사각형 40"/>
          <p:cNvSpPr/>
          <p:nvPr/>
        </p:nvSpPr>
        <p:spPr>
          <a:xfrm>
            <a:off x="309335" y="198781"/>
            <a:ext cx="8856984"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95536"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TextBox 4"/>
          <p:cNvSpPr txBox="1"/>
          <p:nvPr/>
        </p:nvSpPr>
        <p:spPr>
          <a:xfrm>
            <a:off x="1115616" y="268636"/>
            <a:ext cx="7776864" cy="430887"/>
          </a:xfrm>
          <a:prstGeom prst="rect">
            <a:avLst/>
          </a:prstGeom>
          <a:noFill/>
        </p:spPr>
        <p:txBody>
          <a:bodyPr wrap="square" rtlCol="0">
            <a:spAutoFit/>
          </a:bodyPr>
          <a:lstStyle/>
          <a:p>
            <a:r>
              <a:rPr lang="bg-BG" sz="2200" dirty="0" smtClean="0">
                <a:solidFill>
                  <a:schemeClr val="accent1">
                    <a:lumMod val="75000"/>
                  </a:schemeClr>
                </a:solidFill>
                <a:latin typeface="Times New Roman" panose="02020603050405020304" pitchFamily="18" charset="0"/>
                <a:cs typeface="Times New Roman" panose="02020603050405020304" pitchFamily="18" charset="0"/>
              </a:rPr>
              <a:t>Преференции за произвотителите на възобновяема енергия</a:t>
            </a:r>
            <a:endParaRPr lang="bg-BG" sz="2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391" y="3140968"/>
            <a:ext cx="7560840" cy="707886"/>
          </a:xfrm>
          <a:prstGeom prst="rect">
            <a:avLst/>
          </a:prstGeom>
          <a:noFill/>
        </p:spPr>
        <p:txBody>
          <a:bodyPr wrap="square" rtlCol="0">
            <a:spAutoFit/>
          </a:bodyPr>
          <a:lstStyle/>
          <a:p>
            <a:pPr marL="342900" indent="-342900">
              <a:buFont typeface="Wingdings" panose="05000000000000000000" pitchFamily="2" charset="2"/>
              <a:buChar char="§"/>
            </a:pPr>
            <a:endParaRPr lang="bg-BG" dirty="0" smtClean="0">
              <a:solidFill>
                <a:schemeClr val="accent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bg-BG" dirty="0" smtClean="0">
              <a:solidFill>
                <a:srgbClr val="0070C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58595" y="6331781"/>
            <a:ext cx="9007211" cy="480959"/>
            <a:chOff x="58595" y="6331781"/>
            <a:chExt cx="9007211" cy="480959"/>
          </a:xfrm>
        </p:grpSpPr>
        <p:sp>
          <p:nvSpPr>
            <p:cNvPr id="8"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9"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1" name="Slide Number Placeholder 1"/>
            <p:cNvSpPr txBox="1">
              <a:spLocks/>
            </p:cNvSpPr>
            <p:nvPr/>
          </p:nvSpPr>
          <p:spPr>
            <a:xfrm>
              <a:off x="8770961" y="6418370"/>
              <a:ext cx="294845"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2</a:t>
              </a:fld>
              <a:endParaRPr lang="bg-BG" altLang="en-US" sz="1200" dirty="0">
                <a:solidFill>
                  <a:schemeClr val="bg1">
                    <a:lumMod val="50000"/>
                  </a:schemeClr>
                </a:solidFill>
              </a:endParaRPr>
            </a:p>
          </p:txBody>
        </p:sp>
      </p:grpSp>
      <p:sp>
        <p:nvSpPr>
          <p:cNvPr id="12" name="TextBox 11"/>
          <p:cNvSpPr txBox="1"/>
          <p:nvPr/>
        </p:nvSpPr>
        <p:spPr>
          <a:xfrm>
            <a:off x="653703" y="2060848"/>
            <a:ext cx="8168247" cy="1938992"/>
          </a:xfrm>
          <a:prstGeom prst="rect">
            <a:avLst/>
          </a:prstGeom>
          <a:noFill/>
        </p:spPr>
        <p:txBody>
          <a:bodyPr wrap="square" rtlCol="0">
            <a:spAutoFit/>
          </a:bodyPr>
          <a:lstStyle/>
          <a:p>
            <a:pPr marL="342900" indent="-342900">
              <a:buFont typeface="Wingdings" panose="05000000000000000000" pitchFamily="2" charset="2"/>
              <a:buChar char="§"/>
            </a:pPr>
            <a:r>
              <a:rPr lang="bg-BG" dirty="0" smtClean="0">
                <a:solidFill>
                  <a:srgbClr val="0070C0"/>
                </a:solidFill>
                <a:latin typeface="Times New Roman" panose="02020603050405020304" pitchFamily="18" charset="0"/>
                <a:cs typeface="Times New Roman" panose="02020603050405020304" pitchFamily="18" charset="0"/>
              </a:rPr>
              <a:t>Дългосрочни договори за задължително изкупуване на енергия от ВЕИ с:</a:t>
            </a:r>
          </a:p>
          <a:p>
            <a:pPr marL="342900" indent="-342900">
              <a:buFont typeface="Wingdings" panose="05000000000000000000" pitchFamily="2" charset="2"/>
              <a:buChar char="§"/>
            </a:pPr>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bg-BG" dirty="0" smtClean="0">
                <a:solidFill>
                  <a:srgbClr val="0070C0"/>
                </a:solidFill>
                <a:latin typeface="Times New Roman" panose="02020603050405020304" pitchFamily="18" charset="0"/>
                <a:cs typeface="Times New Roman" panose="02020603050405020304" pitchFamily="18" charset="0"/>
              </a:rPr>
              <a:t> </a:t>
            </a:r>
            <a:r>
              <a:rPr lang="bg-BG" dirty="0">
                <a:solidFill>
                  <a:srgbClr val="0070C0"/>
                </a:solidFill>
                <a:latin typeface="Times New Roman" panose="02020603050405020304" pitchFamily="18" charset="0"/>
                <a:cs typeface="Times New Roman" panose="02020603050405020304" pitchFamily="18" charset="0"/>
              </a:rPr>
              <a:t>преференциални </a:t>
            </a:r>
            <a:r>
              <a:rPr lang="bg-BG" dirty="0" smtClean="0">
                <a:solidFill>
                  <a:srgbClr val="0070C0"/>
                </a:solidFill>
                <a:latin typeface="Times New Roman" panose="02020603050405020304" pitchFamily="18" charset="0"/>
                <a:cs typeface="Times New Roman" panose="02020603050405020304" pitchFamily="18" charset="0"/>
              </a:rPr>
              <a:t>цени – </a:t>
            </a:r>
            <a:r>
              <a:rPr lang="en-GB" dirty="0" smtClean="0">
                <a:solidFill>
                  <a:srgbClr val="0070C0"/>
                </a:solidFill>
                <a:latin typeface="Times New Roman" panose="02020603050405020304" pitchFamily="18" charset="0"/>
                <a:cs typeface="Times New Roman" panose="02020603050405020304" pitchFamily="18" charset="0"/>
              </a:rPr>
              <a:t>Feed</a:t>
            </a:r>
            <a:r>
              <a:rPr lang="bg-BG" dirty="0" smtClean="0">
                <a:solidFill>
                  <a:srgbClr val="0070C0"/>
                </a:solidFill>
                <a:latin typeface="Times New Roman" panose="02020603050405020304" pitchFamily="18" charset="0"/>
                <a:cs typeface="Times New Roman" panose="02020603050405020304" pitchFamily="18" charset="0"/>
              </a:rPr>
              <a:t>-</a:t>
            </a:r>
            <a:r>
              <a:rPr lang="en-GB" dirty="0" smtClean="0">
                <a:solidFill>
                  <a:srgbClr val="0070C0"/>
                </a:solidFill>
                <a:latin typeface="Times New Roman" panose="02020603050405020304" pitchFamily="18" charset="0"/>
                <a:cs typeface="Times New Roman" panose="02020603050405020304" pitchFamily="18" charset="0"/>
              </a:rPr>
              <a:t>In Tariff</a:t>
            </a:r>
          </a:p>
          <a:p>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bg-BG" dirty="0">
                <a:solidFill>
                  <a:srgbClr val="0070C0"/>
                </a:solidFill>
                <a:latin typeface="Times New Roman" panose="02020603050405020304" pitchFamily="18" charset="0"/>
                <a:cs typeface="Times New Roman" panose="02020603050405020304" pitchFamily="18" charset="0"/>
              </a:rPr>
              <a:t>п</a:t>
            </a:r>
            <a:r>
              <a:rPr lang="bg-BG" dirty="0" smtClean="0">
                <a:solidFill>
                  <a:srgbClr val="0070C0"/>
                </a:solidFill>
                <a:latin typeface="Times New Roman" panose="02020603050405020304" pitchFamily="18" charset="0"/>
                <a:cs typeface="Times New Roman" panose="02020603050405020304" pitchFamily="18" charset="0"/>
              </a:rPr>
              <a:t>риоритетно диспечиране</a:t>
            </a:r>
            <a:endParaRPr lang="bg-BG" dirty="0">
              <a:solidFill>
                <a:srgbClr val="0070C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20 април  2018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141732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타원 28"/>
          <p:cNvSpPr/>
          <p:nvPr/>
        </p:nvSpPr>
        <p:spPr>
          <a:xfrm>
            <a:off x="1187624"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3" name="모서리가 둥근 직사각형 40"/>
          <p:cNvSpPr/>
          <p:nvPr/>
        </p:nvSpPr>
        <p:spPr>
          <a:xfrm>
            <a:off x="309335" y="198781"/>
            <a:ext cx="8856984"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95536"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TextBox 4"/>
          <p:cNvSpPr txBox="1"/>
          <p:nvPr/>
        </p:nvSpPr>
        <p:spPr>
          <a:xfrm>
            <a:off x="1115616" y="437912"/>
            <a:ext cx="7776864" cy="430887"/>
          </a:xfrm>
          <a:prstGeom prst="rect">
            <a:avLst/>
          </a:prstGeom>
          <a:noFill/>
        </p:spPr>
        <p:txBody>
          <a:bodyPr wrap="square" rtlCol="0">
            <a:spAutoFit/>
          </a:bodyPr>
          <a:lstStyle/>
          <a:p>
            <a:r>
              <a:rPr lang="bg-BG" sz="2200" dirty="0" smtClean="0">
                <a:solidFill>
                  <a:schemeClr val="accent1">
                    <a:lumMod val="75000"/>
                  </a:schemeClr>
                </a:solidFill>
                <a:latin typeface="Times New Roman" panose="02020603050405020304" pitchFamily="18" charset="0"/>
                <a:cs typeface="Times New Roman" panose="02020603050405020304" pitchFamily="18" charset="0"/>
              </a:rPr>
              <a:t>Инсталирани мощности  и произведена енергия от ВЕИ </a:t>
            </a:r>
            <a:endParaRPr lang="bg-BG" sz="2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95" y="2446630"/>
            <a:ext cx="993782" cy="130130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852" y="2492896"/>
            <a:ext cx="815958" cy="125503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218" y="2523798"/>
            <a:ext cx="874383" cy="122413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8020" y="2445910"/>
            <a:ext cx="841799" cy="1291010"/>
          </a:xfrm>
          <a:prstGeom prst="rect">
            <a:avLst/>
          </a:prstGeom>
        </p:spPr>
      </p:pic>
      <p:sp>
        <p:nvSpPr>
          <p:cNvPr id="13" name="TextBox 12"/>
          <p:cNvSpPr txBox="1"/>
          <p:nvPr/>
        </p:nvSpPr>
        <p:spPr>
          <a:xfrm>
            <a:off x="215412" y="3933056"/>
            <a:ext cx="1944147" cy="646331"/>
          </a:xfrm>
          <a:prstGeom prst="rect">
            <a:avLst/>
          </a:prstGeom>
          <a:noFill/>
        </p:spPr>
        <p:txBody>
          <a:bodyPr wrap="square" rtlCol="0">
            <a:spAutoFit/>
          </a:bodyPr>
          <a:lstStyle/>
          <a:p>
            <a:pPr algn="ctr"/>
            <a:r>
              <a:rPr lang="bg-BG" sz="1800" dirty="0" smtClean="0">
                <a:latin typeface="Times New Roman" panose="02020603050405020304" pitchFamily="18" charset="0"/>
                <a:cs typeface="Times New Roman" panose="02020603050405020304" pitchFamily="18" charset="0"/>
              </a:rPr>
              <a:t>Вятър -</a:t>
            </a:r>
            <a:r>
              <a:rPr lang="en-US" sz="1800" dirty="0" smtClean="0">
                <a:latin typeface="Times New Roman" panose="02020603050405020304" pitchFamily="18" charset="0"/>
                <a:cs typeface="Times New Roman" panose="02020603050405020304" pitchFamily="18" charset="0"/>
              </a:rPr>
              <a:t> </a:t>
            </a:r>
            <a:r>
              <a:rPr lang="bg-BG" sz="1800" dirty="0" smtClean="0">
                <a:latin typeface="Times New Roman" panose="02020603050405020304" pitchFamily="18" charset="0"/>
                <a:cs typeface="Times New Roman" panose="02020603050405020304" pitchFamily="18" charset="0"/>
              </a:rPr>
              <a:t>701 </a:t>
            </a:r>
            <a:r>
              <a:rPr lang="en-US" sz="1800" dirty="0" smtClean="0">
                <a:latin typeface="Times New Roman" panose="02020603050405020304" pitchFamily="18" charset="0"/>
                <a:cs typeface="Times New Roman" panose="02020603050405020304" pitchFamily="18" charset="0"/>
              </a:rPr>
              <a:t>MW</a:t>
            </a:r>
          </a:p>
          <a:p>
            <a:pPr algn="ctr"/>
            <a:r>
              <a:rPr lang="en-US" sz="1800" dirty="0" smtClean="0">
                <a:latin typeface="Times New Roman" panose="02020603050405020304" pitchFamily="18" charset="0"/>
                <a:cs typeface="Times New Roman" panose="02020603050405020304" pitchFamily="18" charset="0"/>
              </a:rPr>
              <a:t>6 %</a:t>
            </a:r>
            <a:r>
              <a:rPr lang="bg-BG" sz="1800" dirty="0" smtClean="0">
                <a:latin typeface="Times New Roman" panose="02020603050405020304" pitchFamily="18" charset="0"/>
                <a:cs typeface="Times New Roman" panose="02020603050405020304" pitchFamily="18" charset="0"/>
              </a:rPr>
              <a:t> </a:t>
            </a:r>
            <a:endParaRPr lang="fr-FR" sz="1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157468" y="3933055"/>
            <a:ext cx="2196279" cy="646331"/>
          </a:xfrm>
          <a:prstGeom prst="rect">
            <a:avLst/>
          </a:prstGeom>
          <a:noFill/>
        </p:spPr>
        <p:txBody>
          <a:bodyPr wrap="square" rtlCol="0">
            <a:spAutoFit/>
          </a:bodyPr>
          <a:lstStyle/>
          <a:p>
            <a:pPr algn="ctr"/>
            <a:r>
              <a:rPr lang="bg-BG" sz="1800" dirty="0" smtClean="0">
                <a:latin typeface="Times New Roman" panose="02020603050405020304" pitchFamily="18" charset="0"/>
                <a:cs typeface="Times New Roman" panose="02020603050405020304" pitchFamily="18" charset="0"/>
              </a:rPr>
              <a:t>Слънце –</a:t>
            </a:r>
            <a:r>
              <a:rPr lang="en-US" sz="1800" dirty="0" smtClean="0">
                <a:latin typeface="Times New Roman" panose="02020603050405020304" pitchFamily="18" charset="0"/>
                <a:cs typeface="Times New Roman" panose="02020603050405020304" pitchFamily="18" charset="0"/>
              </a:rPr>
              <a:t> </a:t>
            </a:r>
            <a:r>
              <a:rPr lang="bg-BG" sz="1800" dirty="0" smtClean="0">
                <a:latin typeface="Times New Roman" panose="02020603050405020304" pitchFamily="18" charset="0"/>
                <a:cs typeface="Times New Roman" panose="02020603050405020304" pitchFamily="18" charset="0"/>
              </a:rPr>
              <a:t>1043 </a:t>
            </a:r>
            <a:r>
              <a:rPr lang="en-US" sz="1800" dirty="0" smtClean="0">
                <a:latin typeface="Times New Roman" panose="02020603050405020304" pitchFamily="18" charset="0"/>
                <a:cs typeface="Times New Roman" panose="02020603050405020304" pitchFamily="18" charset="0"/>
              </a:rPr>
              <a:t>MW</a:t>
            </a:r>
          </a:p>
          <a:p>
            <a:pPr algn="ctr"/>
            <a:r>
              <a:rPr lang="en-US" sz="1800" dirty="0" smtClean="0">
                <a:latin typeface="Times New Roman" panose="02020603050405020304" pitchFamily="18" charset="0"/>
                <a:cs typeface="Times New Roman" panose="02020603050405020304" pitchFamily="18" charset="0"/>
              </a:rPr>
              <a:t>9 %</a:t>
            </a:r>
            <a:r>
              <a:rPr lang="bg-BG" sz="1800" dirty="0" smtClean="0">
                <a:latin typeface="Times New Roman" panose="02020603050405020304" pitchFamily="18" charset="0"/>
                <a:cs typeface="Times New Roman" panose="02020603050405020304" pitchFamily="18" charset="0"/>
              </a:rPr>
              <a:t> </a:t>
            </a:r>
            <a:endParaRPr lang="fr-FR" sz="1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314645" y="3933056"/>
            <a:ext cx="2156786" cy="646331"/>
          </a:xfrm>
          <a:prstGeom prst="rect">
            <a:avLst/>
          </a:prstGeom>
          <a:noFill/>
        </p:spPr>
        <p:txBody>
          <a:bodyPr wrap="square" rtlCol="0">
            <a:spAutoFit/>
          </a:bodyPr>
          <a:lstStyle/>
          <a:p>
            <a:pPr algn="ctr"/>
            <a:r>
              <a:rPr lang="bg-BG" sz="1800" dirty="0" smtClean="0">
                <a:latin typeface="Times New Roman" panose="02020603050405020304" pitchFamily="18" charset="0"/>
                <a:cs typeface="Times New Roman" panose="02020603050405020304" pitchFamily="18" charset="0"/>
              </a:rPr>
              <a:t>Вода –</a:t>
            </a:r>
            <a:r>
              <a:rPr lang="en-US" sz="1800" dirty="0" smtClean="0">
                <a:latin typeface="Times New Roman" panose="02020603050405020304" pitchFamily="18" charset="0"/>
                <a:cs typeface="Times New Roman" panose="02020603050405020304" pitchFamily="18" charset="0"/>
              </a:rPr>
              <a:t> 3204</a:t>
            </a:r>
            <a:r>
              <a:rPr lang="bg-BG"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MW</a:t>
            </a:r>
          </a:p>
          <a:p>
            <a:pPr algn="ctr"/>
            <a:r>
              <a:rPr lang="en-US" sz="1800" dirty="0" smtClean="0">
                <a:latin typeface="Times New Roman" panose="02020603050405020304" pitchFamily="18" charset="0"/>
                <a:cs typeface="Times New Roman" panose="02020603050405020304" pitchFamily="18" charset="0"/>
              </a:rPr>
              <a:t>27 %</a:t>
            </a:r>
            <a:r>
              <a:rPr lang="bg-BG" sz="1800" dirty="0" smtClean="0">
                <a:latin typeface="Times New Roman" panose="02020603050405020304" pitchFamily="18" charset="0"/>
                <a:cs typeface="Times New Roman" panose="02020603050405020304" pitchFamily="18" charset="0"/>
              </a:rPr>
              <a:t> </a:t>
            </a:r>
            <a:endParaRPr lang="fr-FR" sz="1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365103" y="3933054"/>
            <a:ext cx="2318449" cy="646331"/>
          </a:xfrm>
          <a:prstGeom prst="rect">
            <a:avLst/>
          </a:prstGeom>
          <a:noFill/>
        </p:spPr>
        <p:txBody>
          <a:bodyPr wrap="square" rtlCol="0">
            <a:spAutoFit/>
          </a:bodyPr>
          <a:lstStyle/>
          <a:p>
            <a:pPr algn="ctr"/>
            <a:r>
              <a:rPr lang="bg-BG" sz="1800" dirty="0" smtClean="0">
                <a:latin typeface="Times New Roman" panose="02020603050405020304" pitchFamily="18" charset="0"/>
                <a:cs typeface="Times New Roman" panose="02020603050405020304" pitchFamily="18" charset="0"/>
              </a:rPr>
              <a:t>Биомаса -</a:t>
            </a:r>
            <a:r>
              <a:rPr lang="en-US" sz="1800" dirty="0" smtClean="0">
                <a:latin typeface="Times New Roman" panose="02020603050405020304" pitchFamily="18" charset="0"/>
                <a:cs typeface="Times New Roman" panose="02020603050405020304" pitchFamily="18" charset="0"/>
              </a:rPr>
              <a:t> 78</a:t>
            </a:r>
            <a:r>
              <a:rPr lang="bg-BG"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MW</a:t>
            </a:r>
          </a:p>
          <a:p>
            <a:pPr algn="ctr"/>
            <a:r>
              <a:rPr lang="en-US" sz="1800" dirty="0" smtClean="0">
                <a:latin typeface="Times New Roman" panose="02020603050405020304" pitchFamily="18" charset="0"/>
                <a:cs typeface="Times New Roman" panose="02020603050405020304" pitchFamily="18" charset="0"/>
              </a:rPr>
              <a:t>1 %</a:t>
            </a:r>
            <a:r>
              <a:rPr lang="bg-BG" sz="1800" dirty="0" smtClean="0">
                <a:latin typeface="Times New Roman" panose="02020603050405020304" pitchFamily="18" charset="0"/>
                <a:cs typeface="Times New Roman" panose="02020603050405020304" pitchFamily="18" charset="0"/>
              </a:rPr>
              <a:t> </a:t>
            </a:r>
            <a:endParaRPr lang="fr-FR" sz="1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855312" y="1196752"/>
            <a:ext cx="5544615" cy="369332"/>
          </a:xfrm>
          <a:prstGeom prst="rect">
            <a:avLst/>
          </a:prstGeom>
          <a:noFill/>
        </p:spPr>
        <p:txBody>
          <a:bodyPr wrap="square" rtlCol="0">
            <a:spAutoFit/>
          </a:bodyPr>
          <a:lstStyle/>
          <a:p>
            <a:r>
              <a:rPr lang="bg-BG" sz="1800" dirty="0" smtClean="0">
                <a:latin typeface="Times New Roman" panose="02020603050405020304" pitchFamily="18" charset="0"/>
                <a:cs typeface="Times New Roman" panose="02020603050405020304" pitchFamily="18" charset="0"/>
              </a:rPr>
              <a:t>Общо инсталирана мощност – 12  070 </a:t>
            </a:r>
            <a:r>
              <a:rPr lang="en-US" sz="1800" dirty="0" smtClean="0">
                <a:latin typeface="Times New Roman" panose="02020603050405020304" pitchFamily="18" charset="0"/>
                <a:cs typeface="Times New Roman" panose="02020603050405020304" pitchFamily="18" charset="0"/>
              </a:rPr>
              <a:t>MW</a:t>
            </a:r>
            <a:endParaRPr lang="fr-FR" sz="1800" dirty="0">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58595" y="6331781"/>
            <a:ext cx="9007211" cy="480959"/>
            <a:chOff x="58595" y="6331781"/>
            <a:chExt cx="9007211" cy="480959"/>
          </a:xfrm>
        </p:grpSpPr>
        <p:sp>
          <p:nvSpPr>
            <p:cNvPr id="24"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25"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27" name="Slide Number Placeholder 1"/>
            <p:cNvSpPr txBox="1">
              <a:spLocks/>
            </p:cNvSpPr>
            <p:nvPr/>
          </p:nvSpPr>
          <p:spPr>
            <a:xfrm>
              <a:off x="8770961" y="6418370"/>
              <a:ext cx="294845"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3</a:t>
              </a:fld>
              <a:endParaRPr lang="bg-BG" altLang="en-US" sz="1200" dirty="0">
                <a:solidFill>
                  <a:schemeClr val="bg1">
                    <a:lumMod val="50000"/>
                  </a:schemeClr>
                </a:solidFill>
              </a:endParaRPr>
            </a:p>
          </p:txBody>
        </p:sp>
      </p:grpSp>
      <p:sp>
        <p:nvSpPr>
          <p:cNvPr id="28" name="Rectangle 27"/>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20 април  2018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13202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3" name="모서리가 둥근 직사각형 40"/>
          <p:cNvSpPr/>
          <p:nvPr/>
        </p:nvSpPr>
        <p:spPr>
          <a:xfrm>
            <a:off x="309335" y="198781"/>
            <a:ext cx="8856984"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95536"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TextBox 4"/>
          <p:cNvSpPr txBox="1"/>
          <p:nvPr/>
        </p:nvSpPr>
        <p:spPr>
          <a:xfrm>
            <a:off x="984085" y="258307"/>
            <a:ext cx="7892219" cy="830997"/>
          </a:xfrm>
          <a:prstGeom prst="rect">
            <a:avLst/>
          </a:prstGeom>
          <a:noFill/>
        </p:spPr>
        <p:txBody>
          <a:bodyPr wrap="square" rtlCol="0">
            <a:spAutoFit/>
          </a:bodyPr>
          <a:lstStyle/>
          <a:p>
            <a:r>
              <a:rPr lang="bg-BG" sz="2400" dirty="0" smtClean="0">
                <a:latin typeface="Times New Roman" panose="02020603050405020304" pitchFamily="18" charset="0"/>
                <a:cs typeface="Times New Roman" panose="02020603050405020304" pitchFamily="18" charset="0"/>
              </a:rPr>
              <a:t>Постигнат резултат</a:t>
            </a:r>
          </a:p>
          <a:p>
            <a:pPr algn="ctr"/>
            <a:endParaRPr lang="bg-BG" sz="2400" dirty="0"/>
          </a:p>
        </p:txBody>
      </p:sp>
      <p:sp>
        <p:nvSpPr>
          <p:cNvPr id="16" name="TextBox 15"/>
          <p:cNvSpPr txBox="1"/>
          <p:nvPr/>
        </p:nvSpPr>
        <p:spPr>
          <a:xfrm>
            <a:off x="5504478" y="2151171"/>
            <a:ext cx="1616335" cy="707886"/>
          </a:xfrm>
          <a:prstGeom prst="rect">
            <a:avLst/>
          </a:prstGeom>
          <a:noFill/>
        </p:spPr>
        <p:txBody>
          <a:bodyPr wrap="square" rtlCol="0">
            <a:spAutoFit/>
          </a:bodyPr>
          <a:lstStyle/>
          <a:p>
            <a:pPr algn="ctr"/>
            <a:r>
              <a:rPr lang="bg-BG" dirty="0" smtClean="0">
                <a:solidFill>
                  <a:schemeClr val="bg1"/>
                </a:solidFill>
                <a:latin typeface="Times New Roman" panose="02020603050405020304" pitchFamily="18" charset="0"/>
                <a:cs typeface="Times New Roman" panose="02020603050405020304" pitchFamily="18" charset="0"/>
              </a:rPr>
              <a:t>Свободен пазар</a:t>
            </a:r>
            <a:endParaRPr lang="bg-BG"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00261" y="4365104"/>
            <a:ext cx="7100131" cy="400110"/>
          </a:xfrm>
          <a:prstGeom prst="rect">
            <a:avLst/>
          </a:prstGeom>
          <a:noFill/>
        </p:spPr>
        <p:txBody>
          <a:bodyPr wrap="square" rtlCol="0">
            <a:spAutoFit/>
          </a:bodyPr>
          <a:lstStyle/>
          <a:p>
            <a:endParaRPr lang="bg-BG" dirty="0"/>
          </a:p>
        </p:txBody>
      </p:sp>
      <p:grpSp>
        <p:nvGrpSpPr>
          <p:cNvPr id="17" name="Group 16"/>
          <p:cNvGrpSpPr/>
          <p:nvPr/>
        </p:nvGrpSpPr>
        <p:grpSpPr>
          <a:xfrm>
            <a:off x="58595" y="6331781"/>
            <a:ext cx="9007212" cy="480959"/>
            <a:chOff x="58595" y="6331781"/>
            <a:chExt cx="9007212" cy="480959"/>
          </a:xfrm>
        </p:grpSpPr>
        <p:sp>
          <p:nvSpPr>
            <p:cNvPr id="19"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21"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23"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4</a:t>
              </a:fld>
              <a:endParaRPr lang="bg-BG" altLang="en-US" sz="1200" dirty="0">
                <a:solidFill>
                  <a:schemeClr val="bg1">
                    <a:lumMod val="50000"/>
                  </a:schemeClr>
                </a:solidFill>
              </a:endParaRPr>
            </a:p>
          </p:txBody>
        </p:sp>
      </p:grpSp>
      <p:sp>
        <p:nvSpPr>
          <p:cNvPr id="20" name="Rectangle 19"/>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20 април  2018 г.</a:t>
            </a:r>
            <a:endParaRPr lang="ru-RU" sz="1600" dirty="0">
              <a:solidFill>
                <a:schemeClr val="accent1">
                  <a:lumMod val="75000"/>
                </a:schemeClr>
              </a:solidFill>
              <a:latin typeface="Times New Roman"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098" y="1125646"/>
            <a:ext cx="7279318" cy="5220620"/>
          </a:xfrm>
          <a:prstGeom prst="rect">
            <a:avLst/>
          </a:prstGeom>
        </p:spPr>
      </p:pic>
    </p:spTree>
    <p:extLst>
      <p:ext uri="{BB962C8B-B14F-4D97-AF65-F5344CB8AC3E}">
        <p14:creationId xmlns:p14="http://schemas.microsoft.com/office/powerpoint/2010/main" val="34731965"/>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4908" y="151387"/>
            <a:ext cx="8558747" cy="909151"/>
            <a:chOff x="128053" y="116631"/>
            <a:chExt cx="8558747" cy="909151"/>
          </a:xfrm>
        </p:grpSpPr>
        <p:sp>
          <p:nvSpPr>
            <p:cNvPr id="4"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bwMode="auto">
            <a:xfrm>
              <a:off x="933464" y="155707"/>
              <a:ext cx="7680117" cy="830997"/>
            </a:xfrm>
            <a:prstGeom prst="rect">
              <a:avLst/>
            </a:prstGeom>
            <a:noFill/>
            <a:effectLst/>
          </p:spPr>
          <p:txBody>
            <a:bodyPr wrap="square">
              <a:spAutoFit/>
            </a:bodyPr>
            <a:lstStyle/>
            <a:p>
              <a:pPr>
                <a:defRPr/>
              </a:pPr>
              <a:r>
                <a:rPr lang="bg-BG" sz="2400" dirty="0" smtClean="0">
                  <a:solidFill>
                    <a:schemeClr val="accent1"/>
                  </a:solidFill>
                  <a:latin typeface="Times New Roman" panose="02020603050405020304" pitchFamily="18" charset="0"/>
                  <a:cs typeface="Times New Roman" panose="02020603050405020304" pitchFamily="18" charset="0"/>
                </a:rPr>
                <a:t>Модел за интегриране към пазара на производители на ВЕИ ( Р ≥ 4</a:t>
              </a:r>
              <a:r>
                <a:rPr lang="en-US" sz="2400" dirty="0" smtClean="0">
                  <a:solidFill>
                    <a:schemeClr val="accent1"/>
                  </a:solidFill>
                  <a:latin typeface="Times New Roman" panose="02020603050405020304" pitchFamily="18" charset="0"/>
                  <a:cs typeface="Times New Roman" panose="02020603050405020304" pitchFamily="18" charset="0"/>
                </a:rPr>
                <a:t> MW)</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6"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grpSp>
        <p:nvGrpSpPr>
          <p:cNvPr id="7" name="Group 6"/>
          <p:cNvGrpSpPr/>
          <p:nvPr/>
        </p:nvGrpSpPr>
        <p:grpSpPr>
          <a:xfrm>
            <a:off x="58595" y="6331781"/>
            <a:ext cx="9007211" cy="480959"/>
            <a:chOff x="58595" y="6331781"/>
            <a:chExt cx="9007211" cy="480959"/>
          </a:xfrm>
        </p:grpSpPr>
        <p:sp>
          <p:nvSpPr>
            <p:cNvPr id="8"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9"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1" name="Slide Number Placeholder 1"/>
            <p:cNvSpPr txBox="1">
              <a:spLocks/>
            </p:cNvSpPr>
            <p:nvPr/>
          </p:nvSpPr>
          <p:spPr>
            <a:xfrm>
              <a:off x="8770961" y="6418370"/>
              <a:ext cx="294845"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5</a:t>
              </a:fld>
              <a:endParaRPr lang="bg-BG" altLang="en-US" sz="1200" dirty="0">
                <a:solidFill>
                  <a:schemeClr val="bg1">
                    <a:lumMod val="50000"/>
                  </a:schemeClr>
                </a:solidFill>
              </a:endParaRPr>
            </a:p>
          </p:txBody>
        </p:sp>
      </p:grpSp>
      <p:sp>
        <p:nvSpPr>
          <p:cNvPr id="12" name="Rectangle 11"/>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20 април  2018 г.</a:t>
            </a:r>
            <a:endParaRPr lang="ru-RU" sz="1600" dirty="0">
              <a:solidFill>
                <a:schemeClr val="accent1">
                  <a:lumMod val="75000"/>
                </a:schemeClr>
              </a:solidFill>
              <a:latin typeface="Times New Roman" pitchFamily="18" charset="0"/>
            </a:endParaRPr>
          </a:p>
        </p:txBody>
      </p:sp>
      <p:sp>
        <p:nvSpPr>
          <p:cNvPr id="23" name="직사각형 57"/>
          <p:cNvSpPr/>
          <p:nvPr/>
        </p:nvSpPr>
        <p:spPr bwMode="auto">
          <a:xfrm>
            <a:off x="591025" y="2251029"/>
            <a:ext cx="1575175" cy="2402107"/>
          </a:xfrm>
          <a:prstGeom prst="rect">
            <a:avLst/>
          </a:prstGeom>
          <a:solidFill>
            <a:schemeClr val="bg1">
              <a:lumMod val="95000"/>
            </a:schemeClr>
          </a:solidFill>
          <a:ln w="10160">
            <a:solidFill>
              <a:schemeClr val="tx1">
                <a:lumMod val="75000"/>
                <a:lumOff val="25000"/>
              </a:schemeClr>
            </a:solidFill>
          </a:ln>
          <a:effectLst>
            <a:outerShdw dist="635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48920" tIns="248920" rIns="248920" bIns="3093719" spcCol="1270" anchor="ctr"/>
          <a:lstStyle/>
          <a:p>
            <a:pPr algn="ctr" defTabSz="1555750">
              <a:lnSpc>
                <a:spcPct val="90000"/>
              </a:lnSpc>
              <a:spcAft>
                <a:spcPct val="35000"/>
              </a:spcAft>
            </a:pPr>
            <a:endParaRPr lang="ko-KR" altLang="en-US" sz="3500"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직사각형 57"/>
          <p:cNvSpPr/>
          <p:nvPr/>
        </p:nvSpPr>
        <p:spPr bwMode="auto">
          <a:xfrm>
            <a:off x="2627784" y="2207270"/>
            <a:ext cx="1575175" cy="2445866"/>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0160">
            <a:solidFill>
              <a:schemeClr val="tx1">
                <a:lumMod val="75000"/>
                <a:lumOff val="25000"/>
              </a:schemeClr>
            </a:solidFill>
          </a:ln>
          <a:effectLst>
            <a:outerShdw dist="635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48920" tIns="248920" rIns="248920" bIns="3093719" spcCol="1270" anchor="ctr"/>
          <a:lstStyle/>
          <a:p>
            <a:pPr marL="266700" algn="just"/>
            <a:endParaRPr lang="en-US" sz="1000" dirty="0">
              <a:solidFill>
                <a:schemeClr val="tx1">
                  <a:lumMod val="75000"/>
                  <a:lumOff val="25000"/>
                </a:schemeClr>
              </a:solidFill>
              <a:latin typeface="Arial" pitchFamily="34" charset="0"/>
              <a:cs typeface="Arial" pitchFamily="34" charset="0"/>
            </a:endParaRPr>
          </a:p>
        </p:txBody>
      </p:sp>
      <p:sp>
        <p:nvSpPr>
          <p:cNvPr id="25" name="직사각형 57"/>
          <p:cNvSpPr/>
          <p:nvPr/>
        </p:nvSpPr>
        <p:spPr bwMode="auto">
          <a:xfrm>
            <a:off x="4647447" y="2204864"/>
            <a:ext cx="1575175" cy="2448272"/>
          </a:xfrm>
          <a:prstGeom prst="rect">
            <a:avLst/>
          </a:prstGeom>
          <a:solidFill>
            <a:schemeClr val="bg1">
              <a:lumMod val="95000"/>
            </a:schemeClr>
          </a:solidFill>
          <a:ln w="10160">
            <a:solidFill>
              <a:schemeClr val="tx1">
                <a:lumMod val="75000"/>
                <a:lumOff val="25000"/>
              </a:schemeClr>
            </a:solidFill>
          </a:ln>
          <a:effectLst>
            <a:outerShdw dist="635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48920" tIns="248920" rIns="248920" bIns="3093719" spcCol="1270" anchor="ctr"/>
          <a:lstStyle/>
          <a:p>
            <a:pPr algn="ctr" defTabSz="1555750">
              <a:lnSpc>
                <a:spcPct val="90000"/>
              </a:lnSpc>
              <a:spcAft>
                <a:spcPct val="35000"/>
              </a:spcAft>
            </a:pPr>
            <a:endParaRPr lang="ko-KR" altLang="en-US" sz="3500"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직사각형 57"/>
          <p:cNvSpPr/>
          <p:nvPr/>
        </p:nvSpPr>
        <p:spPr bwMode="auto">
          <a:xfrm>
            <a:off x="6713130" y="2227945"/>
            <a:ext cx="1575175" cy="2448273"/>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0160">
            <a:solidFill>
              <a:schemeClr val="tx1">
                <a:lumMod val="75000"/>
                <a:lumOff val="25000"/>
              </a:schemeClr>
            </a:solidFill>
          </a:ln>
          <a:effectLst>
            <a:outerShdw dist="635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48920" tIns="248920" rIns="248920" bIns="3093719" spcCol="1270" anchor="ctr"/>
          <a:lstStyle/>
          <a:p>
            <a:pPr marL="266700" algn="just"/>
            <a:endParaRPr lang="en-US" sz="1000" dirty="0">
              <a:solidFill>
                <a:schemeClr val="tx1">
                  <a:lumMod val="75000"/>
                  <a:lumOff val="25000"/>
                </a:schemeClr>
              </a:solidFill>
              <a:latin typeface="Arial" pitchFamily="34" charset="0"/>
              <a:cs typeface="Arial" pitchFamily="34" charset="0"/>
            </a:endParaRPr>
          </a:p>
        </p:txBody>
      </p:sp>
      <p:sp>
        <p:nvSpPr>
          <p:cNvPr id="29" name="Rectangle 28"/>
          <p:cNvSpPr/>
          <p:nvPr/>
        </p:nvSpPr>
        <p:spPr>
          <a:xfrm>
            <a:off x="553490" y="1585826"/>
            <a:ext cx="8166946" cy="307777"/>
          </a:xfrm>
          <a:prstGeom prst="rect">
            <a:avLst/>
          </a:prstGeom>
        </p:spPr>
        <p:txBody>
          <a:bodyPr wrap="square">
            <a:spAutoFit/>
          </a:bodyPr>
          <a:lstStyle/>
          <a:p>
            <a:pPr fontAlgn="auto">
              <a:spcBef>
                <a:spcPts val="0"/>
              </a:spcBef>
              <a:spcAft>
                <a:spcPts val="0"/>
              </a:spcAft>
              <a:defRPr/>
            </a:pPr>
            <a:r>
              <a:rPr lang="bg-BG" sz="1400" dirty="0" smtClean="0">
                <a:solidFill>
                  <a:schemeClr val="accent1"/>
                </a:solidFill>
                <a:latin typeface="Arial" pitchFamily="34" charset="0"/>
                <a:cs typeface="Arial" pitchFamily="34" charset="0"/>
              </a:rPr>
              <a:t>Групи производители</a:t>
            </a:r>
            <a:r>
              <a:rPr lang="en-US" sz="1400" dirty="0" smtClean="0">
                <a:solidFill>
                  <a:schemeClr val="accent1"/>
                </a:solidFill>
                <a:latin typeface="Arial" pitchFamily="34" charset="0"/>
                <a:cs typeface="Arial" pitchFamily="34" charset="0"/>
              </a:rPr>
              <a:t> </a:t>
            </a:r>
            <a:r>
              <a:rPr lang="bg-BG" sz="1400" dirty="0" smtClean="0">
                <a:solidFill>
                  <a:schemeClr val="accent1"/>
                </a:solidFill>
                <a:latin typeface="Arial" pitchFamily="34" charset="0"/>
                <a:cs typeface="Arial" pitchFamily="34" charset="0"/>
              </a:rPr>
              <a:t>от ВЕИ, за които регулаторът ще определя прогнозна пазарна цена </a:t>
            </a:r>
            <a:endParaRPr lang="en-US" sz="1400" dirty="0">
              <a:solidFill>
                <a:schemeClr val="tx1">
                  <a:lumMod val="75000"/>
                  <a:lumOff val="25000"/>
                </a:schemeClr>
              </a:solidFill>
              <a:latin typeface="Arial" pitchFamily="34" charset="0"/>
              <a:cs typeface="Arial" pitchFamily="34" charset="0"/>
            </a:endParaRPr>
          </a:p>
        </p:txBody>
      </p:sp>
      <p:sp>
        <p:nvSpPr>
          <p:cNvPr id="41" name="Rectangle 40"/>
          <p:cNvSpPr/>
          <p:nvPr/>
        </p:nvSpPr>
        <p:spPr>
          <a:xfrm>
            <a:off x="788462" y="2758134"/>
            <a:ext cx="1180300" cy="307777"/>
          </a:xfrm>
          <a:prstGeom prst="rect">
            <a:avLst/>
          </a:prstGeom>
        </p:spPr>
        <p:txBody>
          <a:bodyPr wrap="square">
            <a:spAutoFit/>
          </a:bodyPr>
          <a:lstStyle/>
          <a:p>
            <a:pPr algn="ctr" fontAlgn="auto">
              <a:spcBef>
                <a:spcPts val="0"/>
              </a:spcBef>
              <a:spcAft>
                <a:spcPts val="0"/>
              </a:spcAft>
              <a:defRPr/>
            </a:pPr>
            <a:r>
              <a:rPr lang="bg-BG" sz="1400" dirty="0" smtClean="0">
                <a:solidFill>
                  <a:schemeClr val="accent1"/>
                </a:solidFill>
                <a:latin typeface="Arial" pitchFamily="34" charset="0"/>
                <a:cs typeface="Arial" pitchFamily="34" charset="0"/>
              </a:rPr>
              <a:t>Слънце</a:t>
            </a:r>
            <a:endParaRPr lang="en-US" sz="1400" dirty="0">
              <a:solidFill>
                <a:schemeClr val="tx1">
                  <a:lumMod val="75000"/>
                  <a:lumOff val="25000"/>
                </a:schemeClr>
              </a:solidFill>
              <a:latin typeface="Arial" pitchFamily="34" charset="0"/>
              <a:cs typeface="Arial" pitchFamily="34" charset="0"/>
            </a:endParaRPr>
          </a:p>
        </p:txBody>
      </p:sp>
      <p:sp>
        <p:nvSpPr>
          <p:cNvPr id="42" name="Rectangle 41"/>
          <p:cNvSpPr/>
          <p:nvPr/>
        </p:nvSpPr>
        <p:spPr>
          <a:xfrm>
            <a:off x="6910567" y="2749954"/>
            <a:ext cx="1180300" cy="276999"/>
          </a:xfrm>
          <a:prstGeom prst="rect">
            <a:avLst/>
          </a:prstGeom>
        </p:spPr>
        <p:txBody>
          <a:bodyPr wrap="square">
            <a:spAutoFit/>
          </a:bodyPr>
          <a:lstStyle/>
          <a:p>
            <a:pPr algn="ctr" fontAlgn="auto">
              <a:spcBef>
                <a:spcPts val="0"/>
              </a:spcBef>
              <a:spcAft>
                <a:spcPts val="0"/>
              </a:spcAft>
              <a:defRPr/>
            </a:pPr>
            <a:r>
              <a:rPr lang="bg-BG" sz="1200" dirty="0" smtClean="0">
                <a:solidFill>
                  <a:schemeClr val="bg1"/>
                </a:solidFill>
                <a:latin typeface="Arial" pitchFamily="34" charset="0"/>
                <a:cs typeface="Arial" pitchFamily="34" charset="0"/>
              </a:rPr>
              <a:t>Биомаса</a:t>
            </a:r>
            <a:endParaRPr lang="en-US" sz="1000" dirty="0">
              <a:solidFill>
                <a:schemeClr val="bg1"/>
              </a:solidFill>
              <a:latin typeface="Arial" pitchFamily="34" charset="0"/>
              <a:cs typeface="Arial" pitchFamily="34" charset="0"/>
            </a:endParaRPr>
          </a:p>
        </p:txBody>
      </p:sp>
      <p:sp>
        <p:nvSpPr>
          <p:cNvPr id="43" name="Rectangle 42"/>
          <p:cNvSpPr/>
          <p:nvPr/>
        </p:nvSpPr>
        <p:spPr>
          <a:xfrm>
            <a:off x="4844885" y="2773522"/>
            <a:ext cx="1180300" cy="276999"/>
          </a:xfrm>
          <a:prstGeom prst="rect">
            <a:avLst/>
          </a:prstGeom>
        </p:spPr>
        <p:txBody>
          <a:bodyPr wrap="square">
            <a:spAutoFit/>
          </a:bodyPr>
          <a:lstStyle/>
          <a:p>
            <a:pPr algn="ctr" fontAlgn="auto">
              <a:spcBef>
                <a:spcPts val="0"/>
              </a:spcBef>
              <a:spcAft>
                <a:spcPts val="0"/>
              </a:spcAft>
              <a:defRPr/>
            </a:pPr>
            <a:r>
              <a:rPr lang="bg-BG" sz="1200" dirty="0" smtClean="0">
                <a:solidFill>
                  <a:schemeClr val="accent1"/>
                </a:solidFill>
                <a:latin typeface="Arial" pitchFamily="34" charset="0"/>
                <a:cs typeface="Arial" pitchFamily="34" charset="0"/>
              </a:rPr>
              <a:t>ВЕЦ </a:t>
            </a:r>
            <a:endParaRPr lang="en-US" sz="1000" dirty="0">
              <a:solidFill>
                <a:schemeClr val="tx1">
                  <a:lumMod val="75000"/>
                  <a:lumOff val="25000"/>
                </a:schemeClr>
              </a:solidFill>
              <a:latin typeface="Arial" pitchFamily="34" charset="0"/>
              <a:cs typeface="Arial" pitchFamily="34" charset="0"/>
            </a:endParaRPr>
          </a:p>
        </p:txBody>
      </p:sp>
      <p:sp>
        <p:nvSpPr>
          <p:cNvPr id="44" name="Rectangle 43"/>
          <p:cNvSpPr/>
          <p:nvPr/>
        </p:nvSpPr>
        <p:spPr>
          <a:xfrm>
            <a:off x="2825221" y="2758134"/>
            <a:ext cx="1180300" cy="307777"/>
          </a:xfrm>
          <a:prstGeom prst="rect">
            <a:avLst/>
          </a:prstGeom>
        </p:spPr>
        <p:txBody>
          <a:bodyPr wrap="square">
            <a:spAutoFit/>
          </a:bodyPr>
          <a:lstStyle/>
          <a:p>
            <a:pPr algn="ctr" fontAlgn="auto">
              <a:spcBef>
                <a:spcPts val="0"/>
              </a:spcBef>
              <a:spcAft>
                <a:spcPts val="0"/>
              </a:spcAft>
              <a:defRPr/>
            </a:pPr>
            <a:r>
              <a:rPr lang="bg-BG" sz="1400" dirty="0" smtClean="0">
                <a:solidFill>
                  <a:schemeClr val="bg1"/>
                </a:solidFill>
                <a:latin typeface="Arial" pitchFamily="34" charset="0"/>
                <a:cs typeface="Arial" pitchFamily="34" charset="0"/>
              </a:rPr>
              <a:t>Вятър</a:t>
            </a:r>
            <a:endParaRPr lang="en-US" sz="1400" dirty="0">
              <a:solidFill>
                <a:schemeClr val="bg1"/>
              </a:solidFill>
              <a:latin typeface="Arial" pitchFamily="34" charset="0"/>
              <a:cs typeface="Arial" pitchFamily="34" charset="0"/>
            </a:endParaRPr>
          </a:p>
        </p:txBody>
      </p:sp>
      <p:sp>
        <p:nvSpPr>
          <p:cNvPr id="21" name="TextBox 20"/>
          <p:cNvSpPr txBox="1"/>
          <p:nvPr/>
        </p:nvSpPr>
        <p:spPr>
          <a:xfrm>
            <a:off x="2627784" y="3636338"/>
            <a:ext cx="1575175" cy="738664"/>
          </a:xfrm>
          <a:prstGeom prst="rect">
            <a:avLst/>
          </a:prstGeom>
          <a:noFill/>
        </p:spPr>
        <p:txBody>
          <a:bodyPr wrap="square" rtlCol="0">
            <a:spAutoFit/>
          </a:bodyPr>
          <a:lstStyle/>
          <a:p>
            <a:pPr algn="ctr" fontAlgn="auto">
              <a:spcBef>
                <a:spcPts val="0"/>
              </a:spcBef>
              <a:spcAft>
                <a:spcPts val="0"/>
              </a:spcAft>
              <a:defRPr/>
            </a:pPr>
            <a:r>
              <a:rPr lang="bg-BG" sz="1400" dirty="0">
                <a:solidFill>
                  <a:schemeClr val="bg1"/>
                </a:solidFill>
                <a:latin typeface="Arial" pitchFamily="34" charset="0"/>
                <a:cs typeface="Arial" pitchFamily="34" charset="0"/>
              </a:rPr>
              <a:t>490 </a:t>
            </a:r>
            <a:r>
              <a:rPr lang="en-US" sz="1400" dirty="0">
                <a:solidFill>
                  <a:schemeClr val="bg1"/>
                </a:solidFill>
                <a:latin typeface="Arial" pitchFamily="34" charset="0"/>
                <a:cs typeface="Arial" pitchFamily="34" charset="0"/>
              </a:rPr>
              <a:t>MW</a:t>
            </a:r>
          </a:p>
          <a:p>
            <a:pPr algn="ctr" fontAlgn="auto">
              <a:spcBef>
                <a:spcPts val="0"/>
              </a:spcBef>
              <a:spcAft>
                <a:spcPts val="0"/>
              </a:spcAft>
              <a:defRPr/>
            </a:pPr>
            <a:r>
              <a:rPr lang="en-US" sz="1400" dirty="0">
                <a:solidFill>
                  <a:schemeClr val="bg1"/>
                </a:solidFill>
                <a:latin typeface="Arial" pitchFamily="34" charset="0"/>
                <a:cs typeface="Arial" pitchFamily="34" charset="0"/>
              </a:rPr>
              <a:t>964 324 MWh</a:t>
            </a:r>
          </a:p>
          <a:p>
            <a:pPr algn="ctr" fontAlgn="auto">
              <a:spcBef>
                <a:spcPts val="0"/>
              </a:spcBef>
              <a:spcAft>
                <a:spcPts val="0"/>
              </a:spcAft>
              <a:defRPr/>
            </a:pPr>
            <a:r>
              <a:rPr lang="en-US" sz="1400" dirty="0" smtClean="0">
                <a:solidFill>
                  <a:schemeClr val="bg1"/>
                </a:solidFill>
                <a:latin typeface="Arial" pitchFamily="34" charset="0"/>
                <a:cs typeface="Arial" pitchFamily="34" charset="0"/>
              </a:rPr>
              <a:t> </a:t>
            </a:r>
            <a:r>
              <a:rPr lang="bg-BG" sz="1400" dirty="0" smtClean="0">
                <a:solidFill>
                  <a:schemeClr val="bg1"/>
                </a:solidFill>
                <a:latin typeface="Arial" pitchFamily="34" charset="0"/>
                <a:cs typeface="Arial" pitchFamily="34" charset="0"/>
              </a:rPr>
              <a:t> </a:t>
            </a:r>
            <a:endParaRPr lang="fr-FR" sz="1400" dirty="0">
              <a:solidFill>
                <a:schemeClr val="bg1"/>
              </a:solidFill>
              <a:latin typeface="Arial" pitchFamily="34" charset="0"/>
              <a:cs typeface="Arial" pitchFamily="34" charset="0"/>
            </a:endParaRPr>
          </a:p>
        </p:txBody>
      </p:sp>
      <p:sp>
        <p:nvSpPr>
          <p:cNvPr id="22" name="TextBox 21"/>
          <p:cNvSpPr txBox="1"/>
          <p:nvPr/>
        </p:nvSpPr>
        <p:spPr>
          <a:xfrm>
            <a:off x="591024" y="3636338"/>
            <a:ext cx="1575175" cy="738664"/>
          </a:xfrm>
          <a:prstGeom prst="rect">
            <a:avLst/>
          </a:prstGeom>
          <a:noFill/>
        </p:spPr>
        <p:txBody>
          <a:bodyPr wrap="square" rtlCol="0">
            <a:spAutoFit/>
          </a:bodyPr>
          <a:lstStyle/>
          <a:p>
            <a:pPr algn="ctr" fontAlgn="auto">
              <a:spcBef>
                <a:spcPts val="0"/>
              </a:spcBef>
              <a:spcAft>
                <a:spcPts val="0"/>
              </a:spcAft>
              <a:defRPr/>
            </a:pPr>
            <a:r>
              <a:rPr lang="en-US" sz="1400" dirty="0">
                <a:solidFill>
                  <a:schemeClr val="accent1"/>
                </a:solidFill>
                <a:latin typeface="Arial" pitchFamily="34" charset="0"/>
                <a:cs typeface="Arial" pitchFamily="34" charset="0"/>
              </a:rPr>
              <a:t>554 </a:t>
            </a:r>
            <a:r>
              <a:rPr lang="en-US" sz="1400" dirty="0" smtClean="0">
                <a:solidFill>
                  <a:schemeClr val="accent1"/>
                </a:solidFill>
                <a:latin typeface="Arial" pitchFamily="34" charset="0"/>
                <a:cs typeface="Arial" pitchFamily="34" charset="0"/>
              </a:rPr>
              <a:t>MW</a:t>
            </a:r>
            <a:endParaRPr lang="en-US" sz="1400" dirty="0">
              <a:solidFill>
                <a:schemeClr val="accent1"/>
              </a:solidFill>
              <a:latin typeface="Arial" pitchFamily="34" charset="0"/>
              <a:cs typeface="Arial" pitchFamily="34" charset="0"/>
            </a:endParaRPr>
          </a:p>
          <a:p>
            <a:pPr algn="ctr" fontAlgn="auto">
              <a:spcBef>
                <a:spcPts val="0"/>
              </a:spcBef>
              <a:spcAft>
                <a:spcPts val="0"/>
              </a:spcAft>
              <a:defRPr/>
            </a:pPr>
            <a:r>
              <a:rPr lang="en-US" sz="1400" dirty="0">
                <a:solidFill>
                  <a:schemeClr val="accent1"/>
                </a:solidFill>
                <a:latin typeface="Arial" pitchFamily="34" charset="0"/>
                <a:cs typeface="Arial" pitchFamily="34" charset="0"/>
              </a:rPr>
              <a:t>660 810 MWh</a:t>
            </a:r>
            <a:endParaRPr lang="bg-BG" sz="1400" dirty="0">
              <a:solidFill>
                <a:schemeClr val="accent1"/>
              </a:solidFill>
              <a:latin typeface="Arial" pitchFamily="34" charset="0"/>
              <a:cs typeface="Arial" pitchFamily="34" charset="0"/>
            </a:endParaRPr>
          </a:p>
          <a:p>
            <a:pPr algn="ctr" fontAlgn="auto">
              <a:spcBef>
                <a:spcPts val="0"/>
              </a:spcBef>
              <a:spcAft>
                <a:spcPts val="0"/>
              </a:spcAft>
              <a:defRPr/>
            </a:pPr>
            <a:endParaRPr lang="fr-FR" sz="1400" dirty="0">
              <a:solidFill>
                <a:schemeClr val="accent1"/>
              </a:solidFill>
              <a:latin typeface="Arial" pitchFamily="34" charset="0"/>
              <a:cs typeface="Arial" pitchFamily="34" charset="0"/>
            </a:endParaRPr>
          </a:p>
        </p:txBody>
      </p:sp>
      <p:sp>
        <p:nvSpPr>
          <p:cNvPr id="26" name="TextBox 25"/>
          <p:cNvSpPr txBox="1"/>
          <p:nvPr/>
        </p:nvSpPr>
        <p:spPr>
          <a:xfrm>
            <a:off x="4636963" y="3682504"/>
            <a:ext cx="1728192" cy="646331"/>
          </a:xfrm>
          <a:prstGeom prst="rect">
            <a:avLst/>
          </a:prstGeom>
          <a:noFill/>
        </p:spPr>
        <p:txBody>
          <a:bodyPr wrap="square" rtlCol="0">
            <a:spAutoFit/>
          </a:bodyPr>
          <a:lstStyle/>
          <a:p>
            <a:pPr algn="ctr" fontAlgn="auto">
              <a:spcBef>
                <a:spcPts val="0"/>
              </a:spcBef>
              <a:spcAft>
                <a:spcPts val="0"/>
              </a:spcAft>
              <a:defRPr/>
            </a:pPr>
            <a:r>
              <a:rPr lang="en-US" sz="1200" dirty="0">
                <a:solidFill>
                  <a:schemeClr val="accent1"/>
                </a:solidFill>
                <a:latin typeface="Arial" pitchFamily="34" charset="0"/>
                <a:cs typeface="Arial" pitchFamily="34" charset="0"/>
              </a:rPr>
              <a:t>105 MW</a:t>
            </a:r>
          </a:p>
          <a:p>
            <a:pPr algn="ctr" fontAlgn="auto">
              <a:spcBef>
                <a:spcPts val="0"/>
              </a:spcBef>
              <a:spcAft>
                <a:spcPts val="0"/>
              </a:spcAft>
              <a:defRPr/>
            </a:pPr>
            <a:r>
              <a:rPr lang="en-US" sz="1200" dirty="0">
                <a:solidFill>
                  <a:schemeClr val="accent1"/>
                </a:solidFill>
                <a:latin typeface="Arial" pitchFamily="34" charset="0"/>
                <a:cs typeface="Arial" pitchFamily="34" charset="0"/>
              </a:rPr>
              <a:t>226 852 </a:t>
            </a:r>
            <a:r>
              <a:rPr lang="en-US" sz="1200" dirty="0" smtClean="0">
                <a:solidFill>
                  <a:schemeClr val="accent1"/>
                </a:solidFill>
                <a:latin typeface="Arial" pitchFamily="34" charset="0"/>
                <a:cs typeface="Arial" pitchFamily="34" charset="0"/>
              </a:rPr>
              <a:t>MWh</a:t>
            </a:r>
          </a:p>
          <a:p>
            <a:pPr algn="ctr" fontAlgn="auto">
              <a:spcBef>
                <a:spcPts val="0"/>
              </a:spcBef>
              <a:spcAft>
                <a:spcPts val="0"/>
              </a:spcAft>
              <a:defRPr/>
            </a:pPr>
            <a:endParaRPr lang="bg-BG" sz="1200" dirty="0">
              <a:solidFill>
                <a:schemeClr val="accent1"/>
              </a:solidFill>
              <a:latin typeface="Arial" pitchFamily="34" charset="0"/>
              <a:cs typeface="Arial" pitchFamily="34" charset="0"/>
            </a:endParaRPr>
          </a:p>
        </p:txBody>
      </p:sp>
      <p:sp>
        <p:nvSpPr>
          <p:cNvPr id="28" name="TextBox 27"/>
          <p:cNvSpPr txBox="1"/>
          <p:nvPr/>
        </p:nvSpPr>
        <p:spPr>
          <a:xfrm>
            <a:off x="6713129" y="3728671"/>
            <a:ext cx="1575175" cy="461665"/>
          </a:xfrm>
          <a:prstGeom prst="rect">
            <a:avLst/>
          </a:prstGeom>
          <a:noFill/>
        </p:spPr>
        <p:txBody>
          <a:bodyPr wrap="square" rtlCol="0">
            <a:spAutoFit/>
          </a:bodyPr>
          <a:lstStyle/>
          <a:p>
            <a:pPr algn="ctr" fontAlgn="auto">
              <a:spcBef>
                <a:spcPts val="0"/>
              </a:spcBef>
              <a:spcAft>
                <a:spcPts val="0"/>
              </a:spcAft>
              <a:defRPr/>
            </a:pPr>
            <a:r>
              <a:rPr lang="en-US" sz="1200" dirty="0">
                <a:solidFill>
                  <a:schemeClr val="bg1"/>
                </a:solidFill>
                <a:latin typeface="Arial" pitchFamily="34" charset="0"/>
                <a:cs typeface="Arial" pitchFamily="34" charset="0"/>
              </a:rPr>
              <a:t>22 MW</a:t>
            </a:r>
          </a:p>
          <a:p>
            <a:pPr algn="ctr" fontAlgn="auto">
              <a:spcBef>
                <a:spcPts val="0"/>
              </a:spcBef>
              <a:spcAft>
                <a:spcPts val="0"/>
              </a:spcAft>
              <a:defRPr/>
            </a:pPr>
            <a:r>
              <a:rPr lang="en-US" sz="1200" dirty="0">
                <a:solidFill>
                  <a:schemeClr val="bg1"/>
                </a:solidFill>
                <a:latin typeface="Arial" pitchFamily="34" charset="0"/>
                <a:cs typeface="Arial" pitchFamily="34" charset="0"/>
              </a:rPr>
              <a:t>106 465 </a:t>
            </a:r>
            <a:r>
              <a:rPr lang="en-US" sz="1200" dirty="0" smtClean="0">
                <a:solidFill>
                  <a:schemeClr val="bg1"/>
                </a:solidFill>
                <a:latin typeface="Arial" pitchFamily="34" charset="0"/>
                <a:cs typeface="Arial" pitchFamily="34" charset="0"/>
              </a:rPr>
              <a:t>MWh</a:t>
            </a:r>
            <a:endParaRPr lang="bg-BG"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4691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4908" y="151387"/>
            <a:ext cx="8558747" cy="909151"/>
            <a:chOff x="128053" y="116631"/>
            <a:chExt cx="8558747" cy="909151"/>
          </a:xfrm>
        </p:grpSpPr>
        <p:sp>
          <p:nvSpPr>
            <p:cNvPr id="4"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bwMode="auto">
            <a:xfrm>
              <a:off x="933464" y="155707"/>
              <a:ext cx="7680117" cy="830997"/>
            </a:xfrm>
            <a:prstGeom prst="rect">
              <a:avLst/>
            </a:prstGeom>
            <a:noFill/>
            <a:effectLst/>
          </p:spPr>
          <p:txBody>
            <a:bodyPr wrap="square">
              <a:spAutoFit/>
            </a:bodyPr>
            <a:lstStyle/>
            <a:p>
              <a:pPr>
                <a:defRPr/>
              </a:pPr>
              <a:r>
                <a:rPr lang="bg-BG" sz="2400" dirty="0" smtClean="0">
                  <a:solidFill>
                    <a:schemeClr val="accent1"/>
                  </a:solidFill>
                  <a:latin typeface="Times New Roman" panose="02020603050405020304" pitchFamily="18" charset="0"/>
                  <a:cs typeface="Times New Roman" panose="02020603050405020304" pitchFamily="18" charset="0"/>
                </a:rPr>
                <a:t>Модел за интегриране към пазара на производители на ВЕИ ( Р ≥ 4</a:t>
              </a:r>
              <a:r>
                <a:rPr lang="en-US" sz="2400" dirty="0" smtClean="0">
                  <a:solidFill>
                    <a:schemeClr val="accent1"/>
                  </a:solidFill>
                  <a:latin typeface="Times New Roman" panose="02020603050405020304" pitchFamily="18" charset="0"/>
                  <a:cs typeface="Times New Roman" panose="02020603050405020304" pitchFamily="18" charset="0"/>
                </a:rPr>
                <a:t> MW)</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6"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grpSp>
        <p:nvGrpSpPr>
          <p:cNvPr id="7" name="Group 6"/>
          <p:cNvGrpSpPr/>
          <p:nvPr/>
        </p:nvGrpSpPr>
        <p:grpSpPr>
          <a:xfrm>
            <a:off x="58595" y="6331781"/>
            <a:ext cx="9007211" cy="480959"/>
            <a:chOff x="58595" y="6331781"/>
            <a:chExt cx="9007211" cy="480959"/>
          </a:xfrm>
        </p:grpSpPr>
        <p:sp>
          <p:nvSpPr>
            <p:cNvPr id="8"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9"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1" name="Slide Number Placeholder 1"/>
            <p:cNvSpPr txBox="1">
              <a:spLocks/>
            </p:cNvSpPr>
            <p:nvPr/>
          </p:nvSpPr>
          <p:spPr>
            <a:xfrm>
              <a:off x="8770961" y="6418370"/>
              <a:ext cx="294845"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6</a:t>
              </a:fld>
              <a:endParaRPr lang="bg-BG" altLang="en-US" sz="1200" dirty="0">
                <a:solidFill>
                  <a:schemeClr val="bg1">
                    <a:lumMod val="50000"/>
                  </a:schemeClr>
                </a:solidFill>
              </a:endParaRPr>
            </a:p>
          </p:txBody>
        </p:sp>
      </p:grpSp>
      <p:sp>
        <p:nvSpPr>
          <p:cNvPr id="12" name="Rectangle 11"/>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20 април  2018 г.</a:t>
            </a:r>
            <a:endParaRPr lang="ru-RU" sz="1600" dirty="0">
              <a:solidFill>
                <a:schemeClr val="accent1">
                  <a:lumMod val="75000"/>
                </a:schemeClr>
              </a:solidFill>
              <a:latin typeface="Times New Roman" pitchFamily="18" charset="0"/>
            </a:endParaRPr>
          </a:p>
        </p:txBody>
      </p:sp>
      <p:sp>
        <p:nvSpPr>
          <p:cNvPr id="21" name="직사각형 57"/>
          <p:cNvSpPr/>
          <p:nvPr/>
        </p:nvSpPr>
        <p:spPr bwMode="auto">
          <a:xfrm>
            <a:off x="1040319" y="4509120"/>
            <a:ext cx="4176464" cy="900100"/>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0160">
            <a:solidFill>
              <a:schemeClr val="tx1">
                <a:lumMod val="75000"/>
                <a:lumOff val="25000"/>
              </a:schemeClr>
            </a:solidFill>
          </a:ln>
          <a:effectLst>
            <a:outerShdw dist="635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48920" tIns="248920" rIns="248920" bIns="3093719" spcCol="1270" anchor="ctr"/>
          <a:lstStyle/>
          <a:p>
            <a:pPr marL="266700" algn="just"/>
            <a:endParaRPr lang="en-US" sz="1000" dirty="0">
              <a:solidFill>
                <a:schemeClr val="tx1">
                  <a:lumMod val="75000"/>
                  <a:lumOff val="25000"/>
                </a:schemeClr>
              </a:solidFill>
              <a:latin typeface="Arial" pitchFamily="34" charset="0"/>
              <a:cs typeface="Arial" pitchFamily="34" charset="0"/>
            </a:endParaRPr>
          </a:p>
        </p:txBody>
      </p:sp>
      <p:sp>
        <p:nvSpPr>
          <p:cNvPr id="23" name="직사각형 57"/>
          <p:cNvSpPr/>
          <p:nvPr/>
        </p:nvSpPr>
        <p:spPr bwMode="auto">
          <a:xfrm>
            <a:off x="1019312" y="2442750"/>
            <a:ext cx="4176464" cy="900100"/>
          </a:xfrm>
          <a:prstGeom prst="rect">
            <a:avLst/>
          </a:prstGeom>
          <a:solidFill>
            <a:schemeClr val="bg1">
              <a:lumMod val="95000"/>
            </a:schemeClr>
          </a:solidFill>
          <a:ln w="10160">
            <a:solidFill>
              <a:schemeClr val="tx1">
                <a:lumMod val="75000"/>
                <a:lumOff val="25000"/>
              </a:schemeClr>
            </a:solidFill>
          </a:ln>
          <a:effectLst>
            <a:outerShdw dist="635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48920" tIns="248920" rIns="248920" bIns="3093719" spcCol="1270" anchor="ctr"/>
          <a:lstStyle/>
          <a:p>
            <a:pPr algn="ctr" defTabSz="1555750">
              <a:lnSpc>
                <a:spcPct val="90000"/>
              </a:lnSpc>
              <a:spcAft>
                <a:spcPct val="35000"/>
              </a:spcAft>
            </a:pPr>
            <a:endParaRPr lang="ko-KR" altLang="en-US" sz="3500"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직사각형 57"/>
          <p:cNvSpPr/>
          <p:nvPr/>
        </p:nvSpPr>
        <p:spPr bwMode="auto">
          <a:xfrm>
            <a:off x="1019310" y="1426676"/>
            <a:ext cx="4176465" cy="900100"/>
          </a:xfrm>
          <a:prstGeom prst="rect">
            <a:avLst/>
          </a:prstGeom>
          <a:solidFill>
            <a:schemeClr val="bg1">
              <a:lumMod val="95000"/>
            </a:schemeClr>
          </a:solidFill>
          <a:ln w="10160">
            <a:solidFill>
              <a:schemeClr val="tx1">
                <a:lumMod val="75000"/>
                <a:lumOff val="25000"/>
              </a:schemeClr>
            </a:solidFill>
          </a:ln>
          <a:effectLst>
            <a:outerShdw dist="635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48920" tIns="248920" rIns="248920" bIns="3093719" spcCol="1270" anchor="ctr"/>
          <a:lstStyle/>
          <a:p>
            <a:pPr algn="ctr" defTabSz="1555750">
              <a:lnSpc>
                <a:spcPct val="90000"/>
              </a:lnSpc>
              <a:spcAft>
                <a:spcPct val="35000"/>
              </a:spcAft>
            </a:pPr>
            <a:endParaRPr lang="ko-KR" altLang="en-US" sz="3500"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톱니 모양의 오른쪽 화살표 107"/>
          <p:cNvSpPr/>
          <p:nvPr/>
        </p:nvSpPr>
        <p:spPr>
          <a:xfrm rot="16200000" flipH="1">
            <a:off x="2621490" y="3463345"/>
            <a:ext cx="972108" cy="1047435"/>
          </a:xfrm>
          <a:prstGeom prst="notchedRightArrow">
            <a:avLst>
              <a:gd name="adj1" fmla="val 56349"/>
              <a:gd name="adj2" fmla="val 56349"/>
            </a:avLst>
          </a:prstGeom>
          <a:gradFill flip="none" rotWithShape="1">
            <a:gsLst>
              <a:gs pos="0">
                <a:schemeClr val="tx1">
                  <a:alpha val="0"/>
                </a:schemeClr>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2" name="Rectangle 31"/>
          <p:cNvSpPr/>
          <p:nvPr/>
        </p:nvSpPr>
        <p:spPr>
          <a:xfrm>
            <a:off x="1506848" y="1724326"/>
            <a:ext cx="3243406" cy="276999"/>
          </a:xfrm>
          <a:prstGeom prst="rect">
            <a:avLst/>
          </a:prstGeom>
        </p:spPr>
        <p:txBody>
          <a:bodyPr wrap="square">
            <a:spAutoFit/>
          </a:bodyPr>
          <a:lstStyle/>
          <a:p>
            <a:pPr algn="ctr" fontAlgn="auto">
              <a:spcBef>
                <a:spcPts val="0"/>
              </a:spcBef>
              <a:spcAft>
                <a:spcPts val="0"/>
              </a:spcAft>
              <a:defRPr/>
            </a:pPr>
            <a:r>
              <a:rPr lang="bg-BG" sz="1200" dirty="0" smtClean="0">
                <a:solidFill>
                  <a:schemeClr val="accent1"/>
                </a:solidFill>
                <a:latin typeface="Arial" pitchFamily="34" charset="0"/>
                <a:cs typeface="Arial" pitchFamily="34" charset="0"/>
              </a:rPr>
              <a:t>Прогнозна пазарна цена за базов товар</a:t>
            </a:r>
            <a:endParaRPr lang="en-US" sz="1200" dirty="0">
              <a:solidFill>
                <a:schemeClr val="tx1">
                  <a:lumMod val="75000"/>
                  <a:lumOff val="25000"/>
                </a:schemeClr>
              </a:solidFill>
              <a:latin typeface="Arial" pitchFamily="34" charset="0"/>
              <a:cs typeface="Arial" pitchFamily="34" charset="0"/>
            </a:endParaRPr>
          </a:p>
        </p:txBody>
      </p:sp>
      <p:sp>
        <p:nvSpPr>
          <p:cNvPr id="33" name="Rectangle 32"/>
          <p:cNvSpPr/>
          <p:nvPr/>
        </p:nvSpPr>
        <p:spPr>
          <a:xfrm>
            <a:off x="1659248" y="2754300"/>
            <a:ext cx="3243406" cy="276999"/>
          </a:xfrm>
          <a:prstGeom prst="rect">
            <a:avLst/>
          </a:prstGeom>
        </p:spPr>
        <p:txBody>
          <a:bodyPr wrap="square">
            <a:spAutoFit/>
          </a:bodyPr>
          <a:lstStyle/>
          <a:p>
            <a:pPr algn="ctr" fontAlgn="auto">
              <a:spcBef>
                <a:spcPts val="0"/>
              </a:spcBef>
              <a:spcAft>
                <a:spcPts val="0"/>
              </a:spcAft>
              <a:defRPr/>
            </a:pPr>
            <a:r>
              <a:rPr lang="bg-BG" sz="1200" dirty="0" smtClean="0">
                <a:solidFill>
                  <a:schemeClr val="accent1"/>
                </a:solidFill>
                <a:latin typeface="Arial" pitchFamily="34" charset="0"/>
                <a:cs typeface="Arial" pitchFamily="34" charset="0"/>
              </a:rPr>
              <a:t>Коригиращ коефициент</a:t>
            </a:r>
            <a:endParaRPr lang="en-US" sz="1000" dirty="0">
              <a:solidFill>
                <a:schemeClr val="tx1">
                  <a:lumMod val="75000"/>
                  <a:lumOff val="25000"/>
                </a:schemeClr>
              </a:solidFill>
              <a:latin typeface="Arial" pitchFamily="34" charset="0"/>
              <a:cs typeface="Arial" pitchFamily="34" charset="0"/>
            </a:endParaRPr>
          </a:p>
        </p:txBody>
      </p:sp>
      <p:sp>
        <p:nvSpPr>
          <p:cNvPr id="34" name="Rectangle 33"/>
          <p:cNvSpPr/>
          <p:nvPr/>
        </p:nvSpPr>
        <p:spPr>
          <a:xfrm>
            <a:off x="5550785" y="1539660"/>
            <a:ext cx="3024337" cy="646331"/>
          </a:xfrm>
          <a:prstGeom prst="rect">
            <a:avLst/>
          </a:prstGeom>
        </p:spPr>
        <p:txBody>
          <a:bodyPr wrap="square">
            <a:spAutoFit/>
          </a:bodyPr>
          <a:lstStyle/>
          <a:p>
            <a:pPr algn="ctr" fontAlgn="auto">
              <a:spcBef>
                <a:spcPts val="0"/>
              </a:spcBef>
              <a:spcAft>
                <a:spcPts val="0"/>
              </a:spcAft>
              <a:defRPr/>
            </a:pPr>
            <a:r>
              <a:rPr lang="bg-BG" sz="1200" i="1" dirty="0" smtClean="0">
                <a:solidFill>
                  <a:schemeClr val="accent1"/>
                </a:solidFill>
                <a:latin typeface="Arial" pitchFamily="34" charset="0"/>
                <a:cs typeface="Arial" pitchFamily="34" charset="0"/>
              </a:rPr>
              <a:t>Определя се на база на сключените </a:t>
            </a:r>
            <a:r>
              <a:rPr lang="bg-BG" sz="1200" i="1" dirty="0" err="1" smtClean="0">
                <a:solidFill>
                  <a:schemeClr val="accent1"/>
                </a:solidFill>
                <a:latin typeface="Arial" pitchFamily="34" charset="0"/>
                <a:cs typeface="Arial" pitchFamily="34" charset="0"/>
              </a:rPr>
              <a:t>форуърдни</a:t>
            </a:r>
            <a:r>
              <a:rPr lang="bg-BG" sz="1200" i="1" dirty="0" smtClean="0">
                <a:solidFill>
                  <a:schemeClr val="accent1"/>
                </a:solidFill>
                <a:latin typeface="Arial" pitchFamily="34" charset="0"/>
                <a:cs typeface="Arial" pitchFamily="34" charset="0"/>
              </a:rPr>
              <a:t> сделки за следващ ценови период</a:t>
            </a:r>
            <a:endParaRPr lang="en-US" sz="1000" i="1" dirty="0">
              <a:solidFill>
                <a:schemeClr val="tx1">
                  <a:lumMod val="75000"/>
                  <a:lumOff val="25000"/>
                </a:schemeClr>
              </a:solidFill>
              <a:latin typeface="Arial" pitchFamily="34" charset="0"/>
              <a:cs typeface="Arial" pitchFamily="34" charset="0"/>
            </a:endParaRPr>
          </a:p>
        </p:txBody>
      </p:sp>
      <p:sp>
        <p:nvSpPr>
          <p:cNvPr id="35" name="Rectangle 34"/>
          <p:cNvSpPr/>
          <p:nvPr/>
        </p:nvSpPr>
        <p:spPr>
          <a:xfrm>
            <a:off x="5580111" y="2463474"/>
            <a:ext cx="2972057" cy="1384995"/>
          </a:xfrm>
          <a:prstGeom prst="rect">
            <a:avLst/>
          </a:prstGeom>
        </p:spPr>
        <p:txBody>
          <a:bodyPr wrap="square">
            <a:spAutoFit/>
          </a:bodyPr>
          <a:lstStyle/>
          <a:p>
            <a:pPr algn="ctr" fontAlgn="auto">
              <a:spcBef>
                <a:spcPts val="0"/>
              </a:spcBef>
              <a:spcAft>
                <a:spcPts val="0"/>
              </a:spcAft>
              <a:defRPr/>
            </a:pPr>
            <a:r>
              <a:rPr lang="bg-BG" sz="1200" i="1" dirty="0">
                <a:solidFill>
                  <a:schemeClr val="accent1"/>
                </a:solidFill>
                <a:latin typeface="Arial" pitchFamily="34" charset="0"/>
                <a:cs typeface="Arial" pitchFamily="34" charset="0"/>
              </a:rPr>
              <a:t>Определя се като съотношение на постигнатата цена от съответната група производители и постигната цена за базов </a:t>
            </a:r>
            <a:r>
              <a:rPr lang="bg-BG" sz="1200" i="1" dirty="0" smtClean="0">
                <a:solidFill>
                  <a:schemeClr val="accent1"/>
                </a:solidFill>
                <a:latin typeface="Arial" pitchFamily="34" charset="0"/>
                <a:cs typeface="Arial" pitchFamily="34" charset="0"/>
              </a:rPr>
              <a:t>товар през </a:t>
            </a:r>
            <a:r>
              <a:rPr lang="bg-BG" sz="1200" i="1" dirty="0">
                <a:solidFill>
                  <a:schemeClr val="accent1"/>
                </a:solidFill>
                <a:latin typeface="Arial" pitchFamily="34" charset="0"/>
                <a:cs typeface="Arial" pitchFamily="34" charset="0"/>
              </a:rPr>
              <a:t>предходната календарна </a:t>
            </a:r>
            <a:r>
              <a:rPr lang="bg-BG" sz="1200" i="1" dirty="0" smtClean="0">
                <a:solidFill>
                  <a:schemeClr val="accent1"/>
                </a:solidFill>
                <a:latin typeface="Arial" pitchFamily="34" charset="0"/>
                <a:cs typeface="Arial" pitchFamily="34" charset="0"/>
              </a:rPr>
              <a:t>година на пазара ден напред</a:t>
            </a:r>
            <a:endParaRPr lang="en-US" sz="1200" i="1" dirty="0">
              <a:solidFill>
                <a:schemeClr val="accent1"/>
              </a:solidFill>
              <a:latin typeface="Arial" pitchFamily="34" charset="0"/>
              <a:cs typeface="Arial" pitchFamily="34" charset="0"/>
            </a:endParaRPr>
          </a:p>
        </p:txBody>
      </p:sp>
      <p:sp>
        <p:nvSpPr>
          <p:cNvPr id="37" name="Rectangle 36"/>
          <p:cNvSpPr/>
          <p:nvPr/>
        </p:nvSpPr>
        <p:spPr>
          <a:xfrm>
            <a:off x="1551588" y="4728337"/>
            <a:ext cx="3243406" cy="461665"/>
          </a:xfrm>
          <a:prstGeom prst="rect">
            <a:avLst/>
          </a:prstGeom>
        </p:spPr>
        <p:txBody>
          <a:bodyPr wrap="square">
            <a:spAutoFit/>
          </a:bodyPr>
          <a:lstStyle/>
          <a:p>
            <a:pPr algn="ctr" fontAlgn="auto">
              <a:spcBef>
                <a:spcPts val="0"/>
              </a:spcBef>
              <a:spcAft>
                <a:spcPts val="0"/>
              </a:spcAft>
              <a:defRPr/>
            </a:pPr>
            <a:r>
              <a:rPr lang="bg-BG" sz="1200" dirty="0" smtClean="0">
                <a:solidFill>
                  <a:schemeClr val="bg1"/>
                </a:solidFill>
                <a:latin typeface="Arial" pitchFamily="34" charset="0"/>
                <a:cs typeface="Arial" pitchFamily="34" charset="0"/>
              </a:rPr>
              <a:t>Прогнозна пазарна цена за съответната група производители</a:t>
            </a:r>
            <a:endParaRPr lang="en-US" sz="1000" dirty="0">
              <a:solidFill>
                <a:schemeClr val="bg1"/>
              </a:solidFill>
              <a:latin typeface="Arial" pitchFamily="34" charset="0"/>
              <a:cs typeface="Arial" pitchFamily="34" charset="0"/>
            </a:endParaRPr>
          </a:p>
        </p:txBody>
      </p:sp>
      <p:sp>
        <p:nvSpPr>
          <p:cNvPr id="38" name="Rectangle 37"/>
          <p:cNvSpPr/>
          <p:nvPr/>
        </p:nvSpPr>
        <p:spPr>
          <a:xfrm>
            <a:off x="5550784" y="4636003"/>
            <a:ext cx="3053663" cy="646331"/>
          </a:xfrm>
          <a:prstGeom prst="rect">
            <a:avLst/>
          </a:prstGeom>
        </p:spPr>
        <p:txBody>
          <a:bodyPr wrap="square">
            <a:spAutoFit/>
          </a:bodyPr>
          <a:lstStyle/>
          <a:p>
            <a:pPr algn="ctr" fontAlgn="auto">
              <a:spcBef>
                <a:spcPts val="0"/>
              </a:spcBef>
              <a:spcAft>
                <a:spcPts val="0"/>
              </a:spcAft>
              <a:defRPr/>
            </a:pPr>
            <a:r>
              <a:rPr lang="bg-BG" sz="1200" i="1" dirty="0" smtClean="0">
                <a:solidFill>
                  <a:schemeClr val="accent1"/>
                </a:solidFill>
                <a:latin typeface="Arial" pitchFamily="34" charset="0"/>
                <a:cs typeface="Arial" pitchFamily="34" charset="0"/>
              </a:rPr>
              <a:t>Определя се като произведение от прогнозната пазарна цена за базов товар и коригиращия коефициент</a:t>
            </a:r>
            <a:endParaRPr lang="en-US" sz="1000" i="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87193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4331" y="2500446"/>
            <a:ext cx="7464093" cy="3477875"/>
          </a:xfrm>
          <a:prstGeom prst="rect">
            <a:avLst/>
          </a:prstGeom>
        </p:spPr>
        <p:txBody>
          <a:bodyPr wrap="square">
            <a:spAutoFit/>
          </a:bodyPr>
          <a:lstStyle/>
          <a:p>
            <a:r>
              <a:rPr lang="bg-BG" dirty="0">
                <a:solidFill>
                  <a:srgbClr val="0070C0"/>
                </a:solidFill>
                <a:latin typeface="Times New Roman" panose="02020603050405020304" pitchFamily="18" charset="0"/>
                <a:cs typeface="Times New Roman" panose="02020603050405020304" pitchFamily="18" charset="0"/>
              </a:rPr>
              <a:t>Три основни цели:</a:t>
            </a:r>
          </a:p>
          <a:p>
            <a:pPr marL="342900" indent="-342900">
              <a:buFont typeface="Wingdings" panose="05000000000000000000" pitchFamily="2" charset="2"/>
              <a:buChar char="§"/>
            </a:pP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bg-BG" dirty="0">
              <a:solidFill>
                <a:srgbClr val="0070C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 глобално лидерство в областта на енергията от възобновяеми </a:t>
            </a:r>
            <a:r>
              <a:rPr lang="bg-BG" dirty="0" smtClean="0">
                <a:solidFill>
                  <a:srgbClr val="0070C0"/>
                </a:solidFill>
                <a:latin typeface="Times New Roman" panose="02020603050405020304" pitchFamily="18" charset="0"/>
                <a:cs typeface="Times New Roman" panose="02020603050405020304" pitchFamily="18" charset="0"/>
              </a:rPr>
              <a:t>източници</a:t>
            </a:r>
            <a:endParaRPr lang="en-GB" dirty="0" smtClean="0">
              <a:solidFill>
                <a:srgbClr val="0070C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endParaRPr lang="en-GB"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справедливи сделки за </a:t>
            </a:r>
            <a:r>
              <a:rPr lang="bg-BG" dirty="0" smtClean="0">
                <a:solidFill>
                  <a:srgbClr val="0070C0"/>
                </a:solidFill>
                <a:latin typeface="Times New Roman" panose="02020603050405020304" pitchFamily="18" charset="0"/>
                <a:cs typeface="Times New Roman" panose="02020603050405020304" pitchFamily="18" charset="0"/>
              </a:rPr>
              <a:t>потребителите</a:t>
            </a: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bg-BG" dirty="0">
              <a:solidFill>
                <a:srgbClr val="0070C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енергийна </a:t>
            </a:r>
            <a:r>
              <a:rPr lang="bg-BG" dirty="0" smtClean="0">
                <a:solidFill>
                  <a:srgbClr val="0070C0"/>
                </a:solidFill>
                <a:latin typeface="Times New Roman" panose="02020603050405020304" pitchFamily="18" charset="0"/>
                <a:cs typeface="Times New Roman" panose="02020603050405020304" pitchFamily="18" charset="0"/>
              </a:rPr>
              <a:t>ефективност</a:t>
            </a:r>
            <a:endParaRPr lang="bg-BG" dirty="0">
              <a:solidFill>
                <a:srgbClr val="0070C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lvl="0"/>
            <a:r>
              <a:rPr lang="bg-BG" dirty="0" smtClean="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595" y="6331781"/>
            <a:ext cx="9007212" cy="480959"/>
            <a:chOff x="58595" y="6331781"/>
            <a:chExt cx="9007212" cy="480959"/>
          </a:xfrm>
        </p:grpSpPr>
        <p:sp>
          <p:nvSpPr>
            <p:cNvPr id="5"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6"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8"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7</a:t>
              </a:fld>
              <a:endParaRPr lang="bg-BG" altLang="en-US" sz="1200" dirty="0">
                <a:solidFill>
                  <a:schemeClr val="bg1">
                    <a:lumMod val="50000"/>
                  </a:schemeClr>
                </a:solidFill>
              </a:endParaRPr>
            </a:p>
          </p:txBody>
        </p:sp>
      </p:grpSp>
      <p:grpSp>
        <p:nvGrpSpPr>
          <p:cNvPr id="9" name="Group 8"/>
          <p:cNvGrpSpPr/>
          <p:nvPr/>
        </p:nvGrpSpPr>
        <p:grpSpPr>
          <a:xfrm>
            <a:off x="234908" y="151387"/>
            <a:ext cx="8558747" cy="909151"/>
            <a:chOff x="128053" y="116631"/>
            <a:chExt cx="8558747" cy="909151"/>
          </a:xfrm>
        </p:grpSpPr>
        <p:sp>
          <p:nvSpPr>
            <p:cNvPr id="10"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p:cNvSpPr txBox="1"/>
            <p:nvPr/>
          </p:nvSpPr>
          <p:spPr bwMode="auto">
            <a:xfrm>
              <a:off x="933464" y="155707"/>
              <a:ext cx="7680117" cy="830997"/>
            </a:xfrm>
            <a:prstGeom prst="rect">
              <a:avLst/>
            </a:prstGeom>
            <a:noFill/>
            <a:effectLst/>
          </p:spPr>
          <p:txBody>
            <a:bodyPr wrap="square">
              <a:spAutoFit/>
            </a:bodyPr>
            <a:lstStyle/>
            <a:p>
              <a:pPr>
                <a:defRPr/>
              </a:pPr>
              <a:r>
                <a:rPr lang="bg-BG" sz="2400" dirty="0">
                  <a:latin typeface="Times New Roman" panose="02020603050405020304" pitchFamily="18" charset="0"/>
                  <a:cs typeface="Times New Roman" panose="02020603050405020304" pitchFamily="18" charset="0"/>
                </a:rPr>
                <a:t>Законодателен пакет „Чиста енергия за всички европейци“</a:t>
              </a:r>
              <a:endParaRPr lang="en-US" sz="2400" dirty="0">
                <a:latin typeface="Times New Roman" panose="02020603050405020304" pitchFamily="18" charset="0"/>
                <a:cs typeface="Times New Roman" panose="02020603050405020304" pitchFamily="18" charset="0"/>
              </a:endParaRPr>
            </a:p>
          </p:txBody>
        </p:sp>
        <p:sp>
          <p:nvSpPr>
            <p:cNvPr id="12"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14" name="TextBox 13"/>
          <p:cNvSpPr txBox="1"/>
          <p:nvPr/>
        </p:nvSpPr>
        <p:spPr>
          <a:xfrm>
            <a:off x="532119" y="1484784"/>
            <a:ext cx="7784297" cy="1015663"/>
          </a:xfrm>
          <a:prstGeom prst="rect">
            <a:avLst/>
          </a:prstGeom>
          <a:noFill/>
        </p:spPr>
        <p:txBody>
          <a:bodyPr wrap="square" rtlCol="0">
            <a:spAutoFit/>
          </a:bodyPr>
          <a:lstStyle/>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Пакетът „Чиста енергия дава рамката за развитие на пазара за електроенергия  за периода 2020-2030 г. </a:t>
            </a:r>
          </a:p>
          <a:p>
            <a:endParaRPr lang="bg-BG"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a:t>
            </a:r>
            <a:r>
              <a:rPr lang="en-US" sz="1600" dirty="0" smtClean="0">
                <a:solidFill>
                  <a:schemeClr val="accent1">
                    <a:lumMod val="75000"/>
                  </a:schemeClr>
                </a:solidFill>
                <a:latin typeface="Times New Roman" pitchFamily="18" charset="0"/>
              </a:rPr>
              <a:t>20</a:t>
            </a:r>
            <a:r>
              <a:rPr lang="bg-BG" sz="1600" dirty="0" smtClean="0">
                <a:solidFill>
                  <a:schemeClr val="accent1">
                    <a:lumMod val="75000"/>
                  </a:schemeClr>
                </a:solidFill>
                <a:latin typeface="Times New Roman" pitchFamily="18" charset="0"/>
              </a:rPr>
              <a:t> април  2018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60597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grpSp>
        <p:nvGrpSpPr>
          <p:cNvPr id="3" name="Group 2"/>
          <p:cNvGrpSpPr/>
          <p:nvPr/>
        </p:nvGrpSpPr>
        <p:grpSpPr>
          <a:xfrm>
            <a:off x="58595" y="6331781"/>
            <a:ext cx="9007212" cy="480959"/>
            <a:chOff x="58595" y="6331781"/>
            <a:chExt cx="9007212" cy="480959"/>
          </a:xfrm>
        </p:grpSpPr>
        <p:sp>
          <p:nvSpPr>
            <p:cNvPr id="4"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5"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7"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8</a:t>
              </a:fld>
              <a:endParaRPr lang="bg-BG" altLang="en-US" sz="1200" dirty="0">
                <a:solidFill>
                  <a:schemeClr val="bg1">
                    <a:lumMod val="50000"/>
                  </a:schemeClr>
                </a:solidFill>
              </a:endParaRPr>
            </a:p>
          </p:txBody>
        </p:sp>
      </p:grpSp>
      <p:grpSp>
        <p:nvGrpSpPr>
          <p:cNvPr id="8" name="Group 7"/>
          <p:cNvGrpSpPr/>
          <p:nvPr/>
        </p:nvGrpSpPr>
        <p:grpSpPr>
          <a:xfrm>
            <a:off x="174900" y="130165"/>
            <a:ext cx="8586278" cy="909151"/>
            <a:chOff x="128053" y="116631"/>
            <a:chExt cx="8586278" cy="909151"/>
          </a:xfrm>
        </p:grpSpPr>
        <p:sp>
          <p:nvSpPr>
            <p:cNvPr id="9"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Box 9"/>
            <p:cNvSpPr txBox="1"/>
            <p:nvPr/>
          </p:nvSpPr>
          <p:spPr bwMode="auto">
            <a:xfrm>
              <a:off x="912456" y="194785"/>
              <a:ext cx="7801875" cy="830997"/>
            </a:xfrm>
            <a:prstGeom prst="rect">
              <a:avLst/>
            </a:prstGeom>
            <a:noFill/>
            <a:effectLst/>
          </p:spPr>
          <p:txBody>
            <a:bodyPr wrap="square">
              <a:spAutoFit/>
            </a:bodyPr>
            <a:lstStyle/>
            <a:p>
              <a:r>
                <a:rPr lang="bg-BG" sz="2400" dirty="0">
                  <a:latin typeface="Times New Roman" panose="02020603050405020304" pitchFamily="18" charset="0"/>
                  <a:cs typeface="Times New Roman" panose="02020603050405020304" pitchFamily="18" charset="0"/>
                </a:rPr>
                <a:t>Потребителите – активни участници на пазара за </a:t>
              </a:r>
              <a:r>
                <a:rPr lang="bg-BG" sz="2400" dirty="0" smtClean="0">
                  <a:latin typeface="Times New Roman" panose="02020603050405020304" pitchFamily="18" charset="0"/>
                  <a:cs typeface="Times New Roman" panose="02020603050405020304" pitchFamily="18" charset="0"/>
                </a:rPr>
                <a:t>производство на енергия от ВЕИ </a:t>
              </a:r>
              <a:r>
                <a:rPr lang="en-US" sz="2400" dirty="0" smtClean="0">
                  <a:latin typeface="Times New Roman" panose="02020603050405020304" pitchFamily="18" charset="0"/>
                  <a:cs typeface="Times New Roman" panose="02020603050405020304" pitchFamily="18" charset="0"/>
                </a:rPr>
                <a:t>(prosumers</a:t>
              </a:r>
              <a:r>
                <a:rPr lang="en-US" sz="2400" dirty="0">
                  <a:latin typeface="Times New Roman" panose="02020603050405020304" pitchFamily="18" charset="0"/>
                  <a:cs typeface="Times New Roman" panose="02020603050405020304" pitchFamily="18" charset="0"/>
                </a:rPr>
                <a:t>)</a:t>
              </a:r>
              <a:r>
                <a:rPr lang="bg-BG" sz="2400" dirty="0" smtClean="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p:txBody>
        </p:sp>
        <p:sp>
          <p:nvSpPr>
            <p:cNvPr id="11"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12" name="TextBox 11"/>
          <p:cNvSpPr txBox="1"/>
          <p:nvPr/>
        </p:nvSpPr>
        <p:spPr>
          <a:xfrm>
            <a:off x="354578" y="1556792"/>
            <a:ext cx="7721495" cy="4708981"/>
          </a:xfrm>
          <a:prstGeom prst="rect">
            <a:avLst/>
          </a:prstGeom>
          <a:noFill/>
        </p:spPr>
        <p:txBody>
          <a:bodyPr wrap="square" rtlCol="0">
            <a:spAutoFit/>
          </a:bodyPr>
          <a:lstStyle/>
          <a:p>
            <a:r>
              <a:rPr lang="bg-BG" dirty="0" smtClean="0">
                <a:solidFill>
                  <a:srgbClr val="0070C0"/>
                </a:solidFill>
                <a:latin typeface="Times New Roman" panose="02020603050405020304" pitchFamily="18" charset="0"/>
                <a:cs typeface="Times New Roman" panose="02020603050405020304" pitchFamily="18" charset="0"/>
              </a:rPr>
              <a:t>Прилагане на политики, които да създадат условия за потребителите:</a:t>
            </a:r>
          </a:p>
          <a:p>
            <a:pPr marL="342900" indent="-34290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произвеждат собствено електрическа енергия от възобновяеми източници</a:t>
            </a:r>
          </a:p>
          <a:p>
            <a:pPr marL="342900" indent="-342900">
              <a:buFont typeface="Arial" panose="020B0604020202020204" pitchFamily="34" charset="0"/>
              <a:buChar char="•"/>
            </a:pPr>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използват енергията за собствени нужди </a:t>
            </a:r>
          </a:p>
          <a:p>
            <a:pPr marL="342900" indent="-342900">
              <a:buFont typeface="Arial" panose="020B0604020202020204" pitchFamily="34" charset="0"/>
              <a:buChar char="•"/>
            </a:pPr>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продават електрическа енергия</a:t>
            </a:r>
          </a:p>
          <a:p>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се организират в енергийни</a:t>
            </a:r>
          </a:p>
          <a:p>
            <a:r>
              <a:rPr lang="bg-BG" dirty="0" smtClean="0">
                <a:solidFill>
                  <a:srgbClr val="0070C0"/>
                </a:solidFill>
                <a:latin typeface="Times New Roman" panose="02020603050405020304" pitchFamily="18" charset="0"/>
                <a:cs typeface="Times New Roman" panose="02020603050405020304" pitchFamily="18" charset="0"/>
              </a:rPr>
              <a:t> кооперативи</a:t>
            </a:r>
          </a:p>
          <a:p>
            <a:r>
              <a:rPr lang="bg-BG" dirty="0" smtClean="0">
                <a:solidFill>
                  <a:srgbClr val="0070C0"/>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използват услугите на агрегатор</a:t>
            </a:r>
          </a:p>
          <a:p>
            <a:endParaRPr lang="bg-BG" dirty="0" smtClean="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031577"/>
            <a:ext cx="3322713" cy="2140937"/>
          </a:xfrm>
          <a:prstGeom prst="rect">
            <a:avLst/>
          </a:prstGeom>
        </p:spPr>
      </p:pic>
      <p:sp>
        <p:nvSpPr>
          <p:cNvPr id="15" name="Rectangle 14"/>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a:t>
            </a:r>
            <a:r>
              <a:rPr lang="en-US" sz="1600" dirty="0" smtClean="0">
                <a:solidFill>
                  <a:schemeClr val="accent1">
                    <a:lumMod val="75000"/>
                  </a:schemeClr>
                </a:solidFill>
                <a:latin typeface="Times New Roman" pitchFamily="18" charset="0"/>
              </a:rPr>
              <a:t>20</a:t>
            </a:r>
            <a:r>
              <a:rPr lang="bg-BG" sz="1600" dirty="0" smtClean="0">
                <a:solidFill>
                  <a:schemeClr val="accent1">
                    <a:lumMod val="75000"/>
                  </a:schemeClr>
                </a:solidFill>
                <a:latin typeface="Times New Roman" pitchFamily="18" charset="0"/>
              </a:rPr>
              <a:t> април  2018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029174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44886" y="6365004"/>
            <a:ext cx="2133600" cy="365125"/>
          </a:xfrm>
        </p:spPr>
        <p:txBody>
          <a:bodyPr/>
          <a:lstStyle/>
          <a:p>
            <a:pPr>
              <a:defRPr/>
            </a:pPr>
            <a:fld id="{37272A5F-4ADC-425F-9818-1A99276EA1D4}" type="slidenum">
              <a:rPr lang="bg-BG" altLang="en-US" smtClean="0">
                <a:solidFill>
                  <a:prstClr val="black">
                    <a:tint val="75000"/>
                  </a:prstClr>
                </a:solidFill>
              </a:rPr>
              <a:pPr>
                <a:defRPr/>
              </a:pPr>
              <a:t>9</a:t>
            </a:fld>
            <a:endParaRPr lang="bg-BG" altLang="en-US" dirty="0">
              <a:solidFill>
                <a:prstClr val="black">
                  <a:tint val="75000"/>
                </a:prstClr>
              </a:solidFill>
            </a:endParaRPr>
          </a:p>
        </p:txBody>
      </p:sp>
      <p:grpSp>
        <p:nvGrpSpPr>
          <p:cNvPr id="3" name="Group 2"/>
          <p:cNvGrpSpPr/>
          <p:nvPr/>
        </p:nvGrpSpPr>
        <p:grpSpPr>
          <a:xfrm>
            <a:off x="174899" y="0"/>
            <a:ext cx="8558747" cy="756937"/>
            <a:chOff x="128053" y="116631"/>
            <a:chExt cx="8558747" cy="909151"/>
          </a:xfrm>
        </p:grpSpPr>
        <p:sp>
          <p:nvSpPr>
            <p:cNvPr id="4"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bwMode="auto">
            <a:xfrm>
              <a:off x="912456" y="268844"/>
              <a:ext cx="7774344" cy="554502"/>
            </a:xfrm>
            <a:prstGeom prst="rect">
              <a:avLst/>
            </a:prstGeom>
            <a:noFill/>
            <a:effectLst/>
          </p:spPr>
          <p:txBody>
            <a:bodyPr wrap="square">
              <a:spAutoFit/>
            </a:bodyPr>
            <a:lstStyle/>
            <a:p>
              <a:r>
                <a:rPr lang="bg-BG" sz="2400" dirty="0" smtClean="0">
                  <a:latin typeface="Times New Roman" panose="02020603050405020304" pitchFamily="18" charset="0"/>
                  <a:cs typeface="Times New Roman" panose="02020603050405020304" pitchFamily="18" charset="0"/>
                </a:rPr>
                <a:t>Развитие на възобновяемата енергия</a:t>
              </a:r>
              <a:endParaRPr lang="bg-BG" sz="2400" dirty="0">
                <a:latin typeface="Times New Roman" panose="02020603050405020304" pitchFamily="18" charset="0"/>
                <a:cs typeface="Times New Roman" panose="02020603050405020304" pitchFamily="18" charset="0"/>
              </a:endParaRPr>
            </a:p>
          </p:txBody>
        </p:sp>
        <p:sp>
          <p:nvSpPr>
            <p:cNvPr id="6" name="타원 28"/>
            <p:cNvSpPr/>
            <p:nvPr/>
          </p:nvSpPr>
          <p:spPr>
            <a:xfrm>
              <a:off x="307731" y="268844"/>
              <a:ext cx="604725" cy="604723"/>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756938"/>
            <a:ext cx="4968552" cy="2477642"/>
          </a:xfrm>
          <a:prstGeom prst="rect">
            <a:avLst/>
          </a:prstGeom>
        </p:spPr>
      </p:pic>
      <p:grpSp>
        <p:nvGrpSpPr>
          <p:cNvPr id="9" name="Group 8"/>
          <p:cNvGrpSpPr/>
          <p:nvPr/>
        </p:nvGrpSpPr>
        <p:grpSpPr>
          <a:xfrm>
            <a:off x="179512" y="6305213"/>
            <a:ext cx="8827700" cy="480959"/>
            <a:chOff x="58595" y="6331781"/>
            <a:chExt cx="9007212" cy="480959"/>
          </a:xfrm>
        </p:grpSpPr>
        <p:sp>
          <p:nvSpPr>
            <p:cNvPr id="11"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2"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4"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endParaRPr lang="bg-BG" altLang="en-US" sz="1200" dirty="0">
                <a:solidFill>
                  <a:schemeClr val="bg1">
                    <a:lumMod val="50000"/>
                  </a:schemeClr>
                </a:solidFill>
              </a:endParaRPr>
            </a:p>
          </p:txBody>
        </p:sp>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1115" y="2924944"/>
            <a:ext cx="7200800" cy="3466858"/>
          </a:xfrm>
          <a:prstGeom prst="rect">
            <a:avLst/>
          </a:prstGeom>
        </p:spPr>
      </p:pic>
      <p:sp>
        <p:nvSpPr>
          <p:cNvPr id="16" name="Rectangle 15"/>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a:t>
            </a:r>
            <a:r>
              <a:rPr lang="en-US" sz="1600" dirty="0" smtClean="0">
                <a:solidFill>
                  <a:schemeClr val="accent1">
                    <a:lumMod val="75000"/>
                  </a:schemeClr>
                </a:solidFill>
                <a:latin typeface="Times New Roman" pitchFamily="18" charset="0"/>
              </a:rPr>
              <a:t>20</a:t>
            </a:r>
            <a:r>
              <a:rPr lang="bg-BG" sz="1600" dirty="0" smtClean="0">
                <a:solidFill>
                  <a:schemeClr val="accent1">
                    <a:lumMod val="75000"/>
                  </a:schemeClr>
                </a:solidFill>
                <a:latin typeface="Times New Roman" pitchFamily="18" charset="0"/>
              </a:rPr>
              <a:t> април  2018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105975661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0_New theme">
      <a:dk1>
        <a:srgbClr val="262626"/>
      </a:dk1>
      <a:lt1>
        <a:srgbClr val="FFFFFF"/>
      </a:lt1>
      <a:dk2>
        <a:srgbClr val="262626"/>
      </a:dk2>
      <a:lt2>
        <a:srgbClr val="FFFFFF"/>
      </a:lt2>
      <a:accent1>
        <a:srgbClr val="237DB9"/>
      </a:accent1>
      <a:accent2>
        <a:srgbClr val="15AA96"/>
      </a:accent2>
      <a:accent3>
        <a:srgbClr val="9BB955"/>
      </a:accent3>
      <a:accent4>
        <a:srgbClr val="F19B14"/>
      </a:accent4>
      <a:accent5>
        <a:srgbClr val="BE382C"/>
      </a:accent5>
      <a:accent6>
        <a:srgbClr val="633247"/>
      </a:accent6>
      <a:hlink>
        <a:srgbClr val="FFFFFF"/>
      </a:hlink>
      <a:folHlink>
        <a:srgbClr val="595959"/>
      </a:folHlink>
    </a:clrScheme>
    <a:fontScheme name="Roboto">
      <a:majorFont>
        <a:latin typeface="Roboto Medium"/>
        <a:ea typeface=""/>
        <a:cs typeface="FontAwesome"/>
      </a:majorFont>
      <a:minorFont>
        <a:latin typeface="Roboto Condensed"/>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16167</TotalTime>
  <Words>1051</Words>
  <Application>Microsoft Office PowerPoint</Application>
  <PresentationFormat>On-screen Show (4:3)</PresentationFormat>
  <Paragraphs>138</Paragraphs>
  <Slides>11</Slides>
  <Notes>7</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2_Office Theme</vt:lpstr>
      <vt:lpstr>6_Office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SEWRC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for Development of Varna Electricity Distribution  Network</dc:title>
  <dc:creator>dk-epopo</dc:creator>
  <cp:lastModifiedBy>Georgi Spasov</cp:lastModifiedBy>
  <cp:revision>903</cp:revision>
  <cp:lastPrinted>2018-04-16T13:15:05Z</cp:lastPrinted>
  <dcterms:created xsi:type="dcterms:W3CDTF">2014-11-25T13:57:27Z</dcterms:created>
  <dcterms:modified xsi:type="dcterms:W3CDTF">2018-04-20T11:27:50Z</dcterms:modified>
</cp:coreProperties>
</file>