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2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3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4.xml" ContentType="application/vnd.openxmlformats-officedocument.theme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5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theme/theme6.xml" ContentType="application/vnd.openxmlformats-officedocument.theme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theme/theme7.xml" ContentType="application/vnd.openxmlformats-officedocument.theme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theme/theme8.xml" ContentType="application/vnd.openxmlformats-officedocument.theme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theme/theme9.xml" ContentType="application/vnd.openxmlformats-officedocument.theme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10.xml" ContentType="application/vnd.openxmlformats-officedocument.theme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theme/theme11.xml" ContentType="application/vnd.openxmlformats-officedocument.theme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theme/theme12.xml" ContentType="application/vnd.openxmlformats-officedocument.theme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theme/theme13.xml" ContentType="application/vnd.openxmlformats-officedocument.theme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theme/theme14.xml" ContentType="application/vnd.openxmlformats-officedocument.theme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theme/theme15.xml" ContentType="application/vnd.openxmlformats-officedocument.theme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theme/theme16.xml" ContentType="application/vnd.openxmlformats-officedocument.theme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theme/theme17.xml" ContentType="application/vnd.openxmlformats-officedocument.theme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theme/theme18.xml" ContentType="application/vnd.openxmlformats-officedocument.theme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theme/theme2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theme/themeOverride1.xml" ContentType="application/vnd.openxmlformats-officedocument.themeOverride+xml"/>
  <Override PartName="/ppt/charts/chart11.xml" ContentType="application/vnd.openxmlformats-officedocument.drawingml.chart+xml"/>
  <Override PartName="/ppt/theme/themeOverride2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66" r:id="rId1"/>
    <p:sldMasterId id="2147483815" r:id="rId2"/>
    <p:sldMasterId id="2147483876" r:id="rId3"/>
    <p:sldMasterId id="2147483937" r:id="rId4"/>
    <p:sldMasterId id="2147484004" r:id="rId5"/>
    <p:sldMasterId id="2147484053" r:id="rId6"/>
    <p:sldMasterId id="2147484117" r:id="rId7"/>
    <p:sldMasterId id="2147484169" r:id="rId8"/>
    <p:sldMasterId id="2147484221" r:id="rId9"/>
    <p:sldMasterId id="2147484288" r:id="rId10"/>
    <p:sldMasterId id="2147484340" r:id="rId11"/>
    <p:sldMasterId id="2147484472" r:id="rId12"/>
    <p:sldMasterId id="2147484524" r:id="rId13"/>
    <p:sldMasterId id="2147484576" r:id="rId14"/>
    <p:sldMasterId id="2147484628" r:id="rId15"/>
    <p:sldMasterId id="2147484714" r:id="rId16"/>
    <p:sldMasterId id="2147484763" r:id="rId17"/>
    <p:sldMasterId id="2147484811" r:id="rId18"/>
    <p:sldMasterId id="2147484860" r:id="rId19"/>
  </p:sldMasterIdLst>
  <p:notesMasterIdLst>
    <p:notesMasterId r:id="rId39"/>
  </p:notesMasterIdLst>
  <p:handoutMasterIdLst>
    <p:handoutMasterId r:id="rId40"/>
  </p:handoutMasterIdLst>
  <p:sldIdLst>
    <p:sldId id="256" r:id="rId20"/>
    <p:sldId id="584" r:id="rId21"/>
    <p:sldId id="604" r:id="rId22"/>
    <p:sldId id="605" r:id="rId23"/>
    <p:sldId id="606" r:id="rId24"/>
    <p:sldId id="607" r:id="rId25"/>
    <p:sldId id="608" r:id="rId26"/>
    <p:sldId id="585" r:id="rId27"/>
    <p:sldId id="591" r:id="rId28"/>
    <p:sldId id="612" r:id="rId29"/>
    <p:sldId id="613" r:id="rId30"/>
    <p:sldId id="580" r:id="rId31"/>
    <p:sldId id="567" r:id="rId32"/>
    <p:sldId id="614" r:id="rId33"/>
    <p:sldId id="592" r:id="rId34"/>
    <p:sldId id="575" r:id="rId35"/>
    <p:sldId id="595" r:id="rId36"/>
    <p:sldId id="615" r:id="rId37"/>
    <p:sldId id="617" r:id="rId38"/>
  </p:sldIdLst>
  <p:sldSz cx="9144000" cy="6858000" type="screen4x3"/>
  <p:notesSz cx="9939338" cy="6807200"/>
  <p:defaultTextStyle>
    <a:defPPr>
      <a:defRPr lang="bg-BG"/>
    </a:defPPr>
    <a:lvl1pPr algn="l" rtl="0" fontAlgn="base">
      <a:spcBef>
        <a:spcPct val="0"/>
      </a:spcBef>
      <a:spcAft>
        <a:spcPct val="0"/>
      </a:spcAft>
      <a:defRPr sz="2000" b="1" kern="1200">
        <a:solidFill>
          <a:srgbClr val="003399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0" b="1" kern="1200">
        <a:solidFill>
          <a:srgbClr val="003399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0" b="1" kern="1200">
        <a:solidFill>
          <a:srgbClr val="003399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0" b="1" kern="1200">
        <a:solidFill>
          <a:srgbClr val="003399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0" b="1" kern="1200">
        <a:solidFill>
          <a:srgbClr val="003399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000" b="1" kern="1200">
        <a:solidFill>
          <a:srgbClr val="003399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000" b="1" kern="1200">
        <a:solidFill>
          <a:srgbClr val="003399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000" b="1" kern="1200">
        <a:solidFill>
          <a:srgbClr val="003399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000" b="1" kern="1200">
        <a:solidFill>
          <a:srgbClr val="003399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B8EC1"/>
    <a:srgbClr val="114263"/>
    <a:srgbClr val="F6C616"/>
    <a:srgbClr val="FED00E"/>
    <a:srgbClr val="108272"/>
    <a:srgbClr val="FF9900"/>
    <a:srgbClr val="1D4B15"/>
    <a:srgbClr val="2C7620"/>
    <a:srgbClr val="56085C"/>
    <a:srgbClr val="8A001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344" autoAdjust="0"/>
    <p:restoredTop sz="91209" autoAdjust="0"/>
  </p:normalViewPr>
  <p:slideViewPr>
    <p:cSldViewPr>
      <p:cViewPr>
        <p:scale>
          <a:sx n="110" d="100"/>
          <a:sy n="110" d="100"/>
        </p:scale>
        <p:origin x="-763" y="-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7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2.xml"/><Relationship Id="rId34" Type="http://schemas.openxmlformats.org/officeDocument/2006/relationships/slide" Target="slides/slide1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6.xml"/><Relationship Id="rId33" Type="http://schemas.openxmlformats.org/officeDocument/2006/relationships/slide" Target="slides/slide14.xml"/><Relationship Id="rId38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" Target="slides/slide1.xml"/><Relationship Id="rId29" Type="http://schemas.openxmlformats.org/officeDocument/2006/relationships/slide" Target="slides/slide10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5.xml"/><Relationship Id="rId32" Type="http://schemas.openxmlformats.org/officeDocument/2006/relationships/slide" Target="slides/slide13.xml"/><Relationship Id="rId37" Type="http://schemas.openxmlformats.org/officeDocument/2006/relationships/slide" Target="slides/slide18.xml"/><Relationship Id="rId40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4.xml"/><Relationship Id="rId28" Type="http://schemas.openxmlformats.org/officeDocument/2006/relationships/slide" Target="slides/slide9.xml"/><Relationship Id="rId36" Type="http://schemas.openxmlformats.org/officeDocument/2006/relationships/slide" Target="slides/slide17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1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3.xml"/><Relationship Id="rId27" Type="http://schemas.openxmlformats.org/officeDocument/2006/relationships/slide" Target="slides/slide8.xml"/><Relationship Id="rId30" Type="http://schemas.openxmlformats.org/officeDocument/2006/relationships/slide" Target="slides/slide11.xml"/><Relationship Id="rId35" Type="http://schemas.openxmlformats.org/officeDocument/2006/relationships/slide" Target="slides/slide16.xml"/><Relationship Id="rId43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1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2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579562139187582E-2"/>
          <c:y val="3.5355560009799336E-2"/>
          <c:w val="0.91827112995731885"/>
          <c:h val="0.938931305437619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1"/>
            <c:bubble3D val="0"/>
            <c:spPr>
              <a:solidFill>
                <a:schemeClr val="bg2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2551</c:v>
                </c:pt>
                <c:pt idx="1">
                  <c:v>182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</c:dPt>
          <c:dPt>
            <c:idx val="1"/>
            <c:bubble3D val="0"/>
            <c:spPr>
              <a:solidFill>
                <a:schemeClr val="accent4"/>
              </a:solidFill>
            </c:spPr>
          </c:dPt>
          <c:dPt>
            <c:idx val="3"/>
            <c:bubble3D val="0"/>
            <c:spPr>
              <a:solidFill>
                <a:schemeClr val="accent2"/>
              </a:solidFill>
            </c:spPr>
          </c:dPt>
          <c:dLbls>
            <c:dLbl>
              <c:idx val="0"/>
              <c:layout>
                <c:manualLayout>
                  <c:x val="-0.2239775590551181"/>
                  <c:y val="0.11303221188260559"/>
                </c:manualLayout>
              </c:layout>
              <c:tx>
                <c:rich>
                  <a:bodyPr/>
                  <a:lstStyle/>
                  <a:p>
                    <a:r>
                      <a:rPr lang="bg-BG" dirty="0" smtClean="0"/>
                      <a:t>30</a:t>
                    </a:r>
                    <a:r>
                      <a:rPr lang="en-US" dirty="0" smtClean="0"/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3.7971259842519811E-2"/>
                  <c:y val="-0.26962920544022906"/>
                </c:manualLayout>
              </c:layout>
              <c:tx>
                <c:rich>
                  <a:bodyPr/>
                  <a:lstStyle/>
                  <a:p>
                    <a:r>
                      <a:rPr lang="bg-BG" dirty="0" smtClean="0"/>
                      <a:t>37</a:t>
                    </a:r>
                    <a:r>
                      <a:rPr lang="en-US" dirty="0" smtClean="0"/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.15983989501312396"/>
                  <c:y val="6.738725841088059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9.5941469816273064E-2"/>
                  <c:y val="0.2032347888332144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4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Енергетика</c:v>
                </c:pt>
                <c:pt idx="1">
                  <c:v>Химическа индустрия</c:v>
                </c:pt>
                <c:pt idx="2">
                  <c:v>Други индустрии</c:v>
                </c:pt>
                <c:pt idx="3">
                  <c:v>Разпределителни дружества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0.31</c:v>
                </c:pt>
                <c:pt idx="1">
                  <c:v>0.36</c:v>
                </c:pt>
                <c:pt idx="2">
                  <c:v>0.18</c:v>
                </c:pt>
                <c:pt idx="3">
                  <c:v>0.15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bg1"/>
          </a:solidFill>
        </a:defRPr>
      </a:pPr>
      <a:endParaRPr lang="bg-BG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</c:dPt>
          <c:dPt>
            <c:idx val="1"/>
            <c:bubble3D val="0"/>
            <c:spPr>
              <a:solidFill>
                <a:schemeClr val="accent4"/>
              </a:solidFill>
            </c:spPr>
          </c:dPt>
          <c:dPt>
            <c:idx val="3"/>
            <c:bubble3D val="0"/>
            <c:spPr>
              <a:solidFill>
                <a:schemeClr val="accent2"/>
              </a:solidFill>
            </c:spPr>
          </c:dPt>
          <c:dLbls>
            <c:dLbl>
              <c:idx val="0"/>
              <c:layout>
                <c:manualLayout>
                  <c:x val="-0.2239775590551181"/>
                  <c:y val="0.1130322118826055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3.7971259842519811E-2"/>
                  <c:y val="-0.2696292054402290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.15983989501312396"/>
                  <c:y val="6.738725841088059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9.5941469816273064E-2"/>
                  <c:y val="0.2032347888332144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24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Енергетика</c:v>
                </c:pt>
                <c:pt idx="1">
                  <c:v>Химическа индустрия</c:v>
                </c:pt>
                <c:pt idx="2">
                  <c:v>Други индустрии</c:v>
                </c:pt>
                <c:pt idx="3">
                  <c:v>Разпределителни дружества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0.31</c:v>
                </c:pt>
                <c:pt idx="1">
                  <c:v>0.36</c:v>
                </c:pt>
                <c:pt idx="2">
                  <c:v>0.18</c:v>
                </c:pt>
                <c:pt idx="3">
                  <c:v>0.15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400">
          <a:solidFill>
            <a:schemeClr val="bg1"/>
          </a:solidFill>
        </a:defRPr>
      </a:pPr>
      <a:endParaRPr lang="bg-BG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579562139187582E-2"/>
          <c:y val="3.5355560009799336E-2"/>
          <c:w val="0.91827112995731885"/>
          <c:h val="0.938931305437619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2">
                  <a:lumMod val="75000"/>
                </a:schemeClr>
              </a:solidFill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2551</c:v>
                </c:pt>
                <c:pt idx="1">
                  <c:v>182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579562139187582E-2"/>
          <c:y val="3.5355560009799336E-2"/>
          <c:w val="0.91827112995731885"/>
          <c:h val="0.938931305437619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1"/>
            <c:bubble3D val="0"/>
            <c:spPr>
              <a:solidFill>
                <a:schemeClr val="bg2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2911</c:v>
                </c:pt>
                <c:pt idx="1">
                  <c:v>85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579562139187582E-2"/>
          <c:y val="3.5355560009799336E-2"/>
          <c:w val="0.91827112995731885"/>
          <c:h val="0.938931305437619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2">
                  <a:lumMod val="75000"/>
                </a:schemeClr>
              </a:solidFill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2911</c:v>
                </c:pt>
                <c:pt idx="1">
                  <c:v>85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plosion val="19"/>
            <c:spPr>
              <a:solidFill>
                <a:schemeClr val="bg1">
                  <a:lumMod val="85000"/>
                </a:schemeClr>
              </a:solidFill>
            </c:spPr>
          </c:dPt>
          <c:dPt>
            <c:idx val="1"/>
            <c:bubble3D val="0"/>
            <c:spPr>
              <a:solidFill>
                <a:schemeClr val="accent5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2634</c:v>
                </c:pt>
                <c:pt idx="1">
                  <c:v>61.3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dPt>
            <c:idx val="0"/>
            <c:bubble3D val="0"/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2634</c:v>
                </c:pt>
                <c:pt idx="1">
                  <c:v>61.3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dPt>
            <c:idx val="0"/>
            <c:bubble3D val="0"/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2634</c:v>
                </c:pt>
                <c:pt idx="1">
                  <c:v>61.3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plosion val="19"/>
            <c:spPr>
              <a:solidFill>
                <a:schemeClr val="bg1">
                  <a:lumMod val="85000"/>
                </a:schemeClr>
              </a:solidFill>
            </c:spPr>
          </c:dPt>
          <c:dPt>
            <c:idx val="1"/>
            <c:bubble3D val="0"/>
            <c:spPr>
              <a:solidFill>
                <a:schemeClr val="accent5">
                  <a:lumMod val="75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2634</c:v>
                </c:pt>
                <c:pt idx="1">
                  <c:v>61.3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bg-BG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0.41769</cdr:x>
      <cdr:y>0.38095</cdr:y>
    </cdr:from>
    <cdr:to>
      <cdr:x>0.59324</cdr:x>
      <cdr:y>0.61687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639574" y="576064"/>
          <a:ext cx="689105" cy="35674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bg-BG" sz="1800" b="1" dirty="0" smtClean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97,2%</a:t>
          </a:r>
          <a:endParaRPr lang="bg-BG" sz="1800" b="1" dirty="0">
            <a:solidFill>
              <a:schemeClr val="tx2">
                <a:lumMod val="7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0.41769</cdr:x>
      <cdr:y>0.38095</cdr:y>
    </cdr:from>
    <cdr:to>
      <cdr:x>0.59324</cdr:x>
      <cdr:y>0.61687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639574" y="576064"/>
          <a:ext cx="689105" cy="35674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bg-BG" sz="1800" b="1" dirty="0" smtClean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2,8%</a:t>
          </a:r>
          <a:endParaRPr lang="bg-BG" sz="1800" b="1" dirty="0">
            <a:solidFill>
              <a:schemeClr val="tx2">
                <a:lumMod val="7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0.42617</cdr:x>
      <cdr:y>0.38095</cdr:y>
    </cdr:from>
    <cdr:to>
      <cdr:x>0.60173</cdr:x>
      <cdr:y>0.57143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800200" y="576064"/>
          <a:ext cx="741593" cy="28803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bg-BG" sz="1800" b="1" dirty="0" smtClean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97,4%</a:t>
          </a:r>
          <a:endParaRPr lang="bg-BG" sz="1800" b="1" dirty="0">
            <a:solidFill>
              <a:schemeClr val="tx2">
                <a:lumMod val="7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0.42617</cdr:x>
      <cdr:y>0.38095</cdr:y>
    </cdr:from>
    <cdr:to>
      <cdr:x>0.60173</cdr:x>
      <cdr:y>0.57143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800200" y="576064"/>
          <a:ext cx="741593" cy="28803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bg-BG" sz="1800" b="1" dirty="0" smtClean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2,6%</a:t>
          </a:r>
          <a:endParaRPr lang="bg-BG" sz="1800" b="1" dirty="0">
            <a:solidFill>
              <a:schemeClr val="tx2">
                <a:lumMod val="7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8130" cy="340360"/>
          </a:xfrm>
          <a:prstGeom prst="rect">
            <a:avLst/>
          </a:prstGeom>
        </p:spPr>
        <p:txBody>
          <a:bodyPr vert="horz" lIns="91842" tIns="45921" rIns="91842" bIns="45921" rtlCol="0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628888" y="0"/>
            <a:ext cx="4308130" cy="340360"/>
          </a:xfrm>
          <a:prstGeom prst="rect">
            <a:avLst/>
          </a:prstGeom>
        </p:spPr>
        <p:txBody>
          <a:bodyPr vert="horz" lIns="91842" tIns="45921" rIns="91842" bIns="45921" rtlCol="0"/>
          <a:lstStyle>
            <a:lvl1pPr algn="r">
              <a:defRPr sz="1200"/>
            </a:lvl1pPr>
          </a:lstStyle>
          <a:p>
            <a:fld id="{24DE5E9C-209B-49C4-AFAF-F54B0A5FB305}" type="datetimeFigureOut">
              <a:rPr lang="bg-BG" smtClean="0"/>
              <a:t>18.5.2017 г.</a:t>
            </a:fld>
            <a:endParaRPr lang="bg-BG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465746"/>
            <a:ext cx="4308130" cy="340360"/>
          </a:xfrm>
          <a:prstGeom prst="rect">
            <a:avLst/>
          </a:prstGeom>
        </p:spPr>
        <p:txBody>
          <a:bodyPr vert="horz" lIns="91842" tIns="45921" rIns="91842" bIns="45921" rtlCol="0" anchor="b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628888" y="6465746"/>
            <a:ext cx="4308130" cy="340360"/>
          </a:xfrm>
          <a:prstGeom prst="rect">
            <a:avLst/>
          </a:prstGeom>
        </p:spPr>
        <p:txBody>
          <a:bodyPr vert="horz" lIns="91842" tIns="45921" rIns="91842" bIns="45921" rtlCol="0" anchor="b"/>
          <a:lstStyle>
            <a:lvl1pPr algn="r">
              <a:defRPr sz="1200"/>
            </a:lvl1pPr>
          </a:lstStyle>
          <a:p>
            <a:fld id="{377C3E7F-9D26-4A4B-995D-B84ECCEA4AD4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3394049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0"/>
            <a:ext cx="4307742" cy="34014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831" tIns="45915" rIns="91831" bIns="45915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bg-BG" altLang="bg-BG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29279" y="0"/>
            <a:ext cx="4307742" cy="34014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831" tIns="45915" rIns="91831" bIns="45915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7C5F6FBF-EE1D-46F3-BDFE-89B70CCDB847}" type="datetimeFigureOut">
              <a:rPr lang="bg-BG" altLang="bg-BG"/>
              <a:pPr>
                <a:defRPr/>
              </a:pPr>
              <a:t>18.5.2017 г.</a:t>
            </a:fld>
            <a:endParaRPr lang="bg-BG" altLang="bg-BG"/>
          </a:p>
        </p:txBody>
      </p:sp>
      <p:sp>
        <p:nvSpPr>
          <p:cNvPr id="542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67075" y="509588"/>
            <a:ext cx="3405188" cy="25542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4631" y="3232987"/>
            <a:ext cx="7950078" cy="306345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831" tIns="45915" rIns="91831" bIns="459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bg-BG" altLang="bg-BG" noProof="0" smtClean="0"/>
              <a:t>Click to edit Master text styles</a:t>
            </a:r>
          </a:p>
          <a:p>
            <a:pPr lvl="1"/>
            <a:r>
              <a:rPr lang="bg-BG" altLang="bg-BG" noProof="0" smtClean="0"/>
              <a:t>Second level</a:t>
            </a:r>
          </a:p>
          <a:p>
            <a:pPr lvl="2"/>
            <a:r>
              <a:rPr lang="bg-BG" altLang="bg-BG" noProof="0" smtClean="0"/>
              <a:t>Third level</a:t>
            </a:r>
          </a:p>
          <a:p>
            <a:pPr lvl="3"/>
            <a:r>
              <a:rPr lang="bg-BG" altLang="bg-BG" noProof="0" smtClean="0"/>
              <a:t>Fourth level</a:t>
            </a:r>
          </a:p>
          <a:p>
            <a:pPr lvl="4"/>
            <a:r>
              <a:rPr lang="bg-BG" altLang="bg-BG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6465971"/>
            <a:ext cx="4307742" cy="34014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831" tIns="45915" rIns="91831" bIns="45915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bg-BG" altLang="bg-BG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29279" y="6465971"/>
            <a:ext cx="4307742" cy="34014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831" tIns="45915" rIns="91831" bIns="45915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C24FA17C-B640-4A83-98BD-DD5146507549}" type="slidenum">
              <a:rPr lang="bg-BG" altLang="bg-BG"/>
              <a:pPr>
                <a:defRPr/>
              </a:pPr>
              <a:t>‹#›</a:t>
            </a:fld>
            <a:endParaRPr lang="bg-BG" altLang="bg-BG"/>
          </a:p>
        </p:txBody>
      </p:sp>
    </p:spTree>
    <p:extLst>
      <p:ext uri="{BB962C8B-B14F-4D97-AF65-F5344CB8AC3E}">
        <p14:creationId xmlns:p14="http://schemas.microsoft.com/office/powerpoint/2010/main" val="135719306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10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11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12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13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14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15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16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17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18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19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2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3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4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5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6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7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8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267075" y="509588"/>
            <a:ext cx="3405188" cy="2554287"/>
          </a:xfrm>
          <a:ln/>
        </p:spPr>
      </p:sp>
      <p:sp>
        <p:nvSpPr>
          <p:cNvPr id="56322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bg-BG" dirty="0" smtClean="0"/>
          </a:p>
        </p:txBody>
      </p:sp>
      <p:sp>
        <p:nvSpPr>
          <p:cNvPr id="56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>
            <a:miter lim="800000"/>
            <a:headEnd/>
            <a:tailEnd/>
          </a:ln>
        </p:spPr>
        <p:txBody>
          <a:bodyPr/>
          <a:lstStyle/>
          <a:p>
            <a:fld id="{1DBDF88A-0DCB-4198-AE31-AEC1DC8467B2}" type="slidenum">
              <a:rPr lang="bg-BG" altLang="bg-BG" smtClean="0">
                <a:latin typeface="Arial" charset="0"/>
              </a:rPr>
              <a:pPr/>
              <a:t>9</a:t>
            </a:fld>
            <a:endParaRPr lang="bg-BG" altLang="bg-BG" dirty="0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379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9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60779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681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621408-6B3D-4336-B041-F7E5861CE08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5" y="2640465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2" y="2630840"/>
            <a:ext cx="3773217" cy="2033086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49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6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2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6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2" y="2324219"/>
            <a:ext cx="3715517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5" y="2324219"/>
            <a:ext cx="3715517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41327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87366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1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16" y="2359670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1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88" y="2359670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3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2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797" y="2359670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2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69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4" y="2359670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29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4407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0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3398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0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4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2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6"/>
            <a:ext cx="1905000" cy="1024202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50"/>
            <a:ext cx="1905000" cy="1024202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570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0"/>
            <a:ext cx="1706218" cy="1526162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0"/>
            <a:ext cx="1706218" cy="1526162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6"/>
            <a:ext cx="1706218" cy="1526162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6"/>
            <a:ext cx="1706218" cy="1526162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0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0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6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6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6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4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0" y="262162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0" y="4308656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4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7968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0"/>
            <a:ext cx="1828800" cy="1682250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0"/>
            <a:ext cx="1828800" cy="1682250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0"/>
            <a:ext cx="1828800" cy="1682250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50"/>
            <a:ext cx="1828800" cy="1682250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50"/>
            <a:ext cx="1828800" cy="1682250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66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5" y="439367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0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1" y="439367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19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385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3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4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5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4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58724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2896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0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0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0" y="2715102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8813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C4FDE0-0243-4909-AE52-8BF755B46D6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5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4"/>
            <a:ext cx="2552732" cy="2031086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1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9743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5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89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2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5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0693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1" y="2137386"/>
            <a:ext cx="4400683" cy="3501414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0" y="2303209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231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0"/>
            <a:ext cx="3326740" cy="4311630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0" y="2156441"/>
            <a:ext cx="2674525" cy="3576246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0610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543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58" y="6283758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341365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678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037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52E7EB-4012-4067-BF34-B3B9F721B33F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837349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34544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6413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3141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911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5945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2229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0226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538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3206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796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02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505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5647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22855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61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32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8188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377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934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0113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90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06106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9262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2069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5574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3946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7832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6864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1863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5243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6365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054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87066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2492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8618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306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3269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26786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60631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3277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2490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6484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613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525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4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9887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233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1334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3878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0166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2575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A3E6DC-2EAB-4532-A97C-EC711F5E9822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588C5-AC84-4E2F-B37D-8D0581D23C47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A5BD9A-BB93-4A0E-B08F-3EA9CB441D87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39A7F5-4D8E-4208-9BB3-05B9095E5969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406E95-DF47-48C3-AFEF-C9EDE3F023E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8152F2-DBD0-43FB-90CD-059027D20D4E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Main Title+ SubTitle+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200842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1524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 userDrawn="1"/>
        </p:nvSpPr>
        <p:spPr>
          <a:xfrm>
            <a:off x="647700" y="1546945"/>
            <a:ext cx="3962400" cy="1501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8" y="1574143"/>
            <a:ext cx="3773217" cy="147386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1926096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1651493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5" name="Rectangle 24"/>
          <p:cNvSpPr/>
          <p:nvPr userDrawn="1"/>
        </p:nvSpPr>
        <p:spPr>
          <a:xfrm>
            <a:off x="647700" y="3196149"/>
            <a:ext cx="3962400" cy="15010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8" y="3223347"/>
            <a:ext cx="3773217" cy="1473860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575300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300697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Rectangle 28"/>
          <p:cNvSpPr/>
          <p:nvPr userDrawn="1"/>
        </p:nvSpPr>
        <p:spPr>
          <a:xfrm>
            <a:off x="647700" y="4874344"/>
            <a:ext cx="3962400" cy="1501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8" y="4901539"/>
            <a:ext cx="3773217" cy="1473860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5253495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978892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48260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51923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63186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animBg="1"/>
      <p:bldP spid="2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526577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Rectangle 20"/>
          <p:cNvSpPr/>
          <p:nvPr userDrawn="1"/>
        </p:nvSpPr>
        <p:spPr>
          <a:xfrm>
            <a:off x="657729" y="2408674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5"/>
          </p:nvPr>
        </p:nvSpPr>
        <p:spPr>
          <a:xfrm>
            <a:off x="842558" y="2877119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1"/>
          </p:nvPr>
        </p:nvSpPr>
        <p:spPr>
          <a:xfrm>
            <a:off x="842553" y="2528699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2408053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526577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Rectangle 26"/>
          <p:cNvSpPr/>
          <p:nvPr userDrawn="1"/>
        </p:nvSpPr>
        <p:spPr>
          <a:xfrm>
            <a:off x="3324729" y="3951610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4"/>
          </p:nvPr>
        </p:nvSpPr>
        <p:spPr>
          <a:xfrm>
            <a:off x="3509558" y="4420058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5"/>
          </p:nvPr>
        </p:nvSpPr>
        <p:spPr>
          <a:xfrm>
            <a:off x="3509553" y="4071634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6005764" y="2399049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6"/>
          </p:nvPr>
        </p:nvSpPr>
        <p:spPr>
          <a:xfrm>
            <a:off x="6190593" y="2867497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90591" y="2519074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09223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1" grpId="0" animBg="1"/>
      <p:bldP spid="2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87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274713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Rectangle 18"/>
          <p:cNvSpPr/>
          <p:nvPr userDrawn="1"/>
        </p:nvSpPr>
        <p:spPr>
          <a:xfrm>
            <a:off x="3124200" y="2274713"/>
            <a:ext cx="6019800" cy="19956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641847" y="46732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1029018" y="4658067"/>
            <a:ext cx="7429187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641847" y="517086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1029019" y="5155675"/>
            <a:ext cx="7429185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641847" y="5639892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1029019" y="5624706"/>
            <a:ext cx="7429185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641851" y="4363099"/>
            <a:ext cx="7816353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2"/>
          </p:nvPr>
        </p:nvSpPr>
        <p:spPr>
          <a:xfrm>
            <a:off x="3276600" y="2736501"/>
            <a:ext cx="5181600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3276600" y="2441535"/>
            <a:ext cx="51816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11782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9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48260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51923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96458"/>
            <a:ext cx="3124200" cy="1995623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3124200" y="2496458"/>
            <a:ext cx="6019800" cy="199562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4" y="4615986"/>
            <a:ext cx="7772401" cy="10998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3352800" y="2609957"/>
            <a:ext cx="1600200" cy="2073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3352800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118654" y="2609957"/>
            <a:ext cx="1600200" cy="2073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5118654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5"/>
          </p:nvPr>
        </p:nvSpPr>
        <p:spPr>
          <a:xfrm>
            <a:off x="5118654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6907696" y="2609957"/>
            <a:ext cx="1600200" cy="207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907696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907696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9726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0"/>
                            </p:stCondLst>
                            <p:childTnLst>
                              <p:par>
                                <p:cTn id="44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3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ectangle 35"/>
          <p:cNvSpPr/>
          <p:nvPr userDrawn="1"/>
        </p:nvSpPr>
        <p:spPr>
          <a:xfrm>
            <a:off x="448375" y="2383029"/>
            <a:ext cx="1600200" cy="2073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8375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448375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2108354" y="2383029"/>
            <a:ext cx="1600200" cy="2073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2108354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2108354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772300" y="2383029"/>
            <a:ext cx="1600200" cy="207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77230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7"/>
          </p:nvPr>
        </p:nvSpPr>
        <p:spPr>
          <a:xfrm>
            <a:off x="377230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Rectangle 44"/>
          <p:cNvSpPr/>
          <p:nvPr userDrawn="1"/>
        </p:nvSpPr>
        <p:spPr>
          <a:xfrm>
            <a:off x="5428650" y="2383029"/>
            <a:ext cx="1600200" cy="20737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42865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9"/>
          </p:nvPr>
        </p:nvSpPr>
        <p:spPr>
          <a:xfrm>
            <a:off x="542865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7086600" y="2383029"/>
            <a:ext cx="1600200" cy="2073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8660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8660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48378" y="4285344"/>
            <a:ext cx="8238425" cy="16002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6806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34673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677360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620040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6562729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039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48378" y="4314372"/>
            <a:ext cx="8238425" cy="16002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45179" y="2718696"/>
            <a:ext cx="4050625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45179" y="2423730"/>
            <a:ext cx="4050625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33"/>
          </p:nvPr>
        </p:nvSpPr>
        <p:spPr>
          <a:xfrm>
            <a:off x="4648201" y="2718696"/>
            <a:ext cx="4038600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34"/>
          </p:nvPr>
        </p:nvSpPr>
        <p:spPr>
          <a:xfrm>
            <a:off x="4648201" y="2423730"/>
            <a:ext cx="40386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2706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787401"/>
            <a:ext cx="9143999" cy="410097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29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0"/>
            <a:ext cx="9143999" cy="4140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0614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-12700"/>
            <a:ext cx="9143999" cy="5041899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508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97700" y="2514601"/>
            <a:ext cx="1645246" cy="1644755"/>
          </a:xfrm>
          <a:prstGeom prst="roundRect">
            <a:avLst>
              <a:gd name="adj" fmla="val 730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26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524074"/>
            <a:ext cx="2057400" cy="323810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4328422" y="2523673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Rectangle 39"/>
          <p:cNvSpPr/>
          <p:nvPr userDrawn="1"/>
        </p:nvSpPr>
        <p:spPr>
          <a:xfrm>
            <a:off x="4328426" y="3342821"/>
            <a:ext cx="4815577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Rectangle 40"/>
          <p:cNvSpPr/>
          <p:nvPr userDrawn="1"/>
        </p:nvSpPr>
        <p:spPr>
          <a:xfrm>
            <a:off x="4328426" y="4161973"/>
            <a:ext cx="4815577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2" name="Rectangle 41"/>
          <p:cNvSpPr/>
          <p:nvPr userDrawn="1"/>
        </p:nvSpPr>
        <p:spPr>
          <a:xfrm>
            <a:off x="4328426" y="4981121"/>
            <a:ext cx="4815577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Freeform 62"/>
          <p:cNvSpPr>
            <a:spLocks noChangeAspect="1" noEditPoints="1"/>
          </p:cNvSpPr>
          <p:nvPr userDrawn="1"/>
        </p:nvSpPr>
        <p:spPr bwMode="auto">
          <a:xfrm>
            <a:off x="4550708" y="2760175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1" name="Freeform 245"/>
          <p:cNvSpPr>
            <a:spLocks noChangeAspect="1"/>
          </p:cNvSpPr>
          <p:nvPr userDrawn="1"/>
        </p:nvSpPr>
        <p:spPr bwMode="auto">
          <a:xfrm>
            <a:off x="4555461" y="355786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2" name="Freeform 132"/>
          <p:cNvSpPr>
            <a:spLocks noChangeAspect="1" noEditPoints="1"/>
          </p:cNvSpPr>
          <p:nvPr userDrawn="1"/>
        </p:nvSpPr>
        <p:spPr bwMode="auto">
          <a:xfrm>
            <a:off x="4537759" y="4367715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3" name="Freeform 52"/>
          <p:cNvSpPr>
            <a:spLocks noEditPoints="1"/>
          </p:cNvSpPr>
          <p:nvPr userDrawn="1"/>
        </p:nvSpPr>
        <p:spPr bwMode="auto">
          <a:xfrm>
            <a:off x="4553878" y="5181147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828389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62243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673901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46794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514313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30835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333461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5127511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Rectangle 61"/>
          <p:cNvSpPr/>
          <p:nvPr userDrawn="1"/>
        </p:nvSpPr>
        <p:spPr>
          <a:xfrm>
            <a:off x="0" y="2523674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643651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895762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388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animBg="1"/>
      <p:bldP spid="40" grpId="0" animBg="1"/>
      <p:bldP spid="41" grpId="0" animBg="1"/>
      <p:bldP spid="42" grpId="0" animBg="1"/>
      <p:bldP spid="43" grpId="0" animBg="1"/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598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0080" y="2385708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641667" y="3690633"/>
            <a:ext cx="1920240" cy="304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664527" y="3696541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40080" y="4261307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641667" y="5566231"/>
            <a:ext cx="1920240" cy="30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664527" y="5572137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43200" y="2385708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2744787" y="3690633"/>
            <a:ext cx="1920240" cy="304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2767647" y="3696541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743200" y="4261307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Rectangle 52"/>
          <p:cNvSpPr/>
          <p:nvPr userDrawn="1"/>
        </p:nvSpPr>
        <p:spPr>
          <a:xfrm>
            <a:off x="2744787" y="5566231"/>
            <a:ext cx="1920240" cy="304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2767647" y="5572137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5" name="Freeform 45"/>
          <p:cNvSpPr>
            <a:spLocks noEditPoints="1"/>
          </p:cNvSpPr>
          <p:nvPr userDrawn="1"/>
        </p:nvSpPr>
        <p:spPr bwMode="auto">
          <a:xfrm>
            <a:off x="4953000" y="276506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5"/>
          </p:nvPr>
        </p:nvSpPr>
        <p:spPr>
          <a:xfrm>
            <a:off x="5340171" y="27184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5340170" y="242546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Freeform 45"/>
          <p:cNvSpPr>
            <a:spLocks noEditPoints="1"/>
          </p:cNvSpPr>
          <p:nvPr userDrawn="1"/>
        </p:nvSpPr>
        <p:spPr bwMode="auto">
          <a:xfrm>
            <a:off x="4953000" y="363453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6"/>
          </p:nvPr>
        </p:nvSpPr>
        <p:spPr>
          <a:xfrm>
            <a:off x="5340171" y="3587930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5340170" y="329494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Freeform 45"/>
          <p:cNvSpPr>
            <a:spLocks noEditPoints="1"/>
          </p:cNvSpPr>
          <p:nvPr userDrawn="1"/>
        </p:nvSpPr>
        <p:spPr bwMode="auto">
          <a:xfrm>
            <a:off x="4953000" y="452387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40171" y="4477263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5340170" y="4184276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5" name="Freeform 45"/>
          <p:cNvSpPr>
            <a:spLocks noEditPoints="1"/>
          </p:cNvSpPr>
          <p:nvPr userDrawn="1"/>
        </p:nvSpPr>
        <p:spPr bwMode="auto">
          <a:xfrm>
            <a:off x="4953000" y="544056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30"/>
          </p:nvPr>
        </p:nvSpPr>
        <p:spPr>
          <a:xfrm>
            <a:off x="5340171" y="53939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5340170" y="5100964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14282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000"/>
                            </p:stCondLst>
                            <p:childTnLst>
                              <p:par>
                                <p:cTn id="7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5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000"/>
                            </p:stCondLst>
                            <p:childTnLst>
                              <p:par>
                                <p:cTn id="9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6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/>
          <p:cNvCxnSpPr/>
          <p:nvPr userDrawn="1"/>
        </p:nvCxnSpPr>
        <p:spPr>
          <a:xfrm rot="5400000">
            <a:off x="4484029" y="2093999"/>
            <a:ext cx="786341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65988" y="2233978"/>
            <a:ext cx="3398520" cy="141577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665988" y="3649752"/>
            <a:ext cx="3410712" cy="304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824484" y="3655661"/>
            <a:ext cx="30937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65988" y="4206065"/>
            <a:ext cx="3398520" cy="142820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665988" y="5634264"/>
            <a:ext cx="3410712" cy="30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824484" y="5640173"/>
            <a:ext cx="30937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3" name="Rectangle 42"/>
          <p:cNvSpPr/>
          <p:nvPr userDrawn="1"/>
        </p:nvSpPr>
        <p:spPr>
          <a:xfrm>
            <a:off x="4219575" y="2224315"/>
            <a:ext cx="4267200" cy="89535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44" name="Straight Connector 43"/>
          <p:cNvCxnSpPr/>
          <p:nvPr userDrawn="1"/>
        </p:nvCxnSpPr>
        <p:spPr>
          <a:xfrm rot="5400000">
            <a:off x="4582321" y="2671592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70388" y="261641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5070387" y="2323428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7" name="Freeform 62"/>
          <p:cNvSpPr>
            <a:spLocks noChangeAspect="1" noEditPoints="1"/>
          </p:cNvSpPr>
          <p:nvPr userDrawn="1"/>
        </p:nvSpPr>
        <p:spPr bwMode="auto">
          <a:xfrm>
            <a:off x="4370474" y="2490315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6" name="Rectangle 55"/>
          <p:cNvSpPr/>
          <p:nvPr userDrawn="1"/>
        </p:nvSpPr>
        <p:spPr>
          <a:xfrm>
            <a:off x="4219575" y="3165635"/>
            <a:ext cx="4267200" cy="8953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59" name="Straight Connector 58"/>
          <p:cNvCxnSpPr/>
          <p:nvPr userDrawn="1"/>
        </p:nvCxnSpPr>
        <p:spPr>
          <a:xfrm rot="5400000">
            <a:off x="4582321" y="3612911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3"/>
          <p:cNvSpPr>
            <a:spLocks noGrp="1"/>
          </p:cNvSpPr>
          <p:nvPr>
            <p:ph type="body" sz="half" idx="26"/>
          </p:nvPr>
        </p:nvSpPr>
        <p:spPr>
          <a:xfrm>
            <a:off x="5070388" y="355773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5070387" y="326474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8" name="Rectangle 67"/>
          <p:cNvSpPr/>
          <p:nvPr userDrawn="1"/>
        </p:nvSpPr>
        <p:spPr>
          <a:xfrm>
            <a:off x="4219575" y="4106954"/>
            <a:ext cx="4267200" cy="8953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72" name="Straight Connector 71"/>
          <p:cNvCxnSpPr/>
          <p:nvPr userDrawn="1"/>
        </p:nvCxnSpPr>
        <p:spPr>
          <a:xfrm rot="5400000">
            <a:off x="4582321" y="4554230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 Placeholder 3"/>
          <p:cNvSpPr>
            <a:spLocks noGrp="1"/>
          </p:cNvSpPr>
          <p:nvPr>
            <p:ph type="body" sz="half" idx="28"/>
          </p:nvPr>
        </p:nvSpPr>
        <p:spPr>
          <a:xfrm>
            <a:off x="5070388" y="44990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5070387" y="420606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5" name="Rectangle 74"/>
          <p:cNvSpPr/>
          <p:nvPr userDrawn="1"/>
        </p:nvSpPr>
        <p:spPr>
          <a:xfrm>
            <a:off x="4219575" y="5064315"/>
            <a:ext cx="4267200" cy="8953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76" name="Straight Connector 75"/>
          <p:cNvCxnSpPr/>
          <p:nvPr userDrawn="1"/>
        </p:nvCxnSpPr>
        <p:spPr>
          <a:xfrm rot="5400000">
            <a:off x="4582321" y="5511591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 Placeholder 3"/>
          <p:cNvSpPr>
            <a:spLocks noGrp="1"/>
          </p:cNvSpPr>
          <p:nvPr>
            <p:ph type="body" sz="half" idx="30"/>
          </p:nvPr>
        </p:nvSpPr>
        <p:spPr>
          <a:xfrm>
            <a:off x="5070388" y="545641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5070387" y="516342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9" name="Freeform 245"/>
          <p:cNvSpPr>
            <a:spLocks noChangeAspect="1"/>
          </p:cNvSpPr>
          <p:nvPr userDrawn="1"/>
        </p:nvSpPr>
        <p:spPr bwMode="auto">
          <a:xfrm>
            <a:off x="4361102" y="3437828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80" name="Freeform 132"/>
          <p:cNvSpPr>
            <a:spLocks noChangeAspect="1" noEditPoints="1"/>
          </p:cNvSpPr>
          <p:nvPr userDrawn="1"/>
        </p:nvSpPr>
        <p:spPr bwMode="auto">
          <a:xfrm>
            <a:off x="4343400" y="4369846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81" name="Freeform 52"/>
          <p:cNvSpPr>
            <a:spLocks noEditPoints="1"/>
          </p:cNvSpPr>
          <p:nvPr userDrawn="1"/>
        </p:nvSpPr>
        <p:spPr bwMode="auto">
          <a:xfrm>
            <a:off x="4359520" y="5321488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5633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500"/>
                            </p:stCondLst>
                            <p:childTnLst>
                              <p:par>
                                <p:cTn id="9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56" grpId="0" animBg="1"/>
      <p:bldP spid="6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7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animBg="1"/>
      <p:bldP spid="81" grpId="0" animBg="1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298407"/>
            <a:ext cx="50292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5029200" y="2298411"/>
            <a:ext cx="1981200" cy="9143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298407"/>
            <a:ext cx="21336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390249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688065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5029200" y="3212809"/>
            <a:ext cx="1981200" cy="92013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3304648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3602465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Rectangle 34"/>
          <p:cNvSpPr/>
          <p:nvPr userDrawn="1"/>
        </p:nvSpPr>
        <p:spPr>
          <a:xfrm>
            <a:off x="5029200" y="4132949"/>
            <a:ext cx="1981200" cy="91439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5162550" y="4224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5162554" y="4522604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5029200" y="5047347"/>
            <a:ext cx="1981200" cy="9143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5162550" y="51391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162554" y="5437001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69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700" y="2292920"/>
            <a:ext cx="38100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676775" y="3588323"/>
            <a:ext cx="3810000" cy="1371599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676778" y="5076372"/>
            <a:ext cx="3810001" cy="914400"/>
            <a:chOff x="648100" y="3562350"/>
            <a:chExt cx="3583374" cy="914400"/>
          </a:xfrm>
        </p:grpSpPr>
        <p:sp>
          <p:nvSpPr>
            <p:cNvPr id="20" name="Rectangle 19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Text Placeholder 3"/>
          <p:cNvSpPr>
            <a:spLocks noGrp="1"/>
          </p:cNvSpPr>
          <p:nvPr>
            <p:ph type="body" sz="half" idx="16"/>
          </p:nvPr>
        </p:nvSpPr>
        <p:spPr>
          <a:xfrm>
            <a:off x="4948445" y="54744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4948445" y="51814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6"/>
          </p:nvPr>
        </p:nvSpPr>
        <p:spPr>
          <a:xfrm>
            <a:off x="4704523" y="2585908"/>
            <a:ext cx="3782252" cy="85001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4704522" y="2292921"/>
            <a:ext cx="3782252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32933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8" grpId="0" animBg="1"/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666140" y="2333172"/>
            <a:ext cx="3810001" cy="837400"/>
            <a:chOff x="648100" y="3562350"/>
            <a:chExt cx="3583374" cy="914400"/>
          </a:xfrm>
        </p:grpSpPr>
        <p:sp>
          <p:nvSpPr>
            <p:cNvPr id="29" name="Rectangle 28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1" name="Text Placeholder 3"/>
          <p:cNvSpPr>
            <a:spLocks noGrp="1"/>
          </p:cNvSpPr>
          <p:nvPr>
            <p:ph type="body" sz="half" idx="28"/>
          </p:nvPr>
        </p:nvSpPr>
        <p:spPr>
          <a:xfrm>
            <a:off x="937807" y="26927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937807" y="23997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666140" y="3227923"/>
            <a:ext cx="3810001" cy="837400"/>
            <a:chOff x="648100" y="3562350"/>
            <a:chExt cx="3583374" cy="914400"/>
          </a:xfrm>
        </p:grpSpPr>
        <p:sp>
          <p:nvSpPr>
            <p:cNvPr id="34" name="Rectangle 33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Text Placeholder 3"/>
          <p:cNvSpPr>
            <a:spLocks noGrp="1"/>
          </p:cNvSpPr>
          <p:nvPr>
            <p:ph type="body" sz="half" idx="30"/>
          </p:nvPr>
        </p:nvSpPr>
        <p:spPr>
          <a:xfrm>
            <a:off x="937807" y="3587484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937807" y="329449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676775" y="2337232"/>
            <a:ext cx="3810000" cy="1728091"/>
          </a:xfrm>
          <a:prstGeom prst="rect">
            <a:avLst/>
          </a:prstGeom>
          <a:solidFill>
            <a:schemeClr val="bg2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33" hasCustomPrompt="1"/>
          </p:nvPr>
        </p:nvSpPr>
        <p:spPr>
          <a:xfrm>
            <a:off x="666136" y="4189148"/>
            <a:ext cx="3810000" cy="1743075"/>
          </a:xfrm>
          <a:prstGeom prst="rect">
            <a:avLst/>
          </a:prstGeom>
          <a:solidFill>
            <a:schemeClr val="bg2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4676778" y="4200072"/>
            <a:ext cx="3810001" cy="837400"/>
            <a:chOff x="648100" y="3562350"/>
            <a:chExt cx="3583374" cy="914400"/>
          </a:xfrm>
        </p:grpSpPr>
        <p:sp>
          <p:nvSpPr>
            <p:cNvPr id="43" name="Rectangle 42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half" idx="34"/>
          </p:nvPr>
        </p:nvSpPr>
        <p:spPr>
          <a:xfrm>
            <a:off x="4948445" y="45596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35" hasCustomPrompt="1"/>
          </p:nvPr>
        </p:nvSpPr>
        <p:spPr>
          <a:xfrm>
            <a:off x="4948445" y="42666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4676778" y="5094823"/>
            <a:ext cx="3810001" cy="837400"/>
            <a:chOff x="648100" y="3562350"/>
            <a:chExt cx="3583374" cy="914400"/>
          </a:xfrm>
        </p:grpSpPr>
        <p:sp>
          <p:nvSpPr>
            <p:cNvPr id="48" name="Rectangle 47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71" name="Rectangle 70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2" name="Text Placeholder 3"/>
          <p:cNvSpPr>
            <a:spLocks noGrp="1"/>
          </p:cNvSpPr>
          <p:nvPr>
            <p:ph type="body" sz="half" idx="36"/>
          </p:nvPr>
        </p:nvSpPr>
        <p:spPr>
          <a:xfrm>
            <a:off x="4948445" y="545438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37" hasCustomPrompt="1"/>
          </p:nvPr>
        </p:nvSpPr>
        <p:spPr>
          <a:xfrm>
            <a:off x="4948445" y="516139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388437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41" grpId="0" animBg="1"/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ectangle 17"/>
          <p:cNvSpPr/>
          <p:nvPr userDrawn="1"/>
        </p:nvSpPr>
        <p:spPr>
          <a:xfrm>
            <a:off x="3429000" y="2347689"/>
            <a:ext cx="1828800" cy="161611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347688"/>
            <a:ext cx="3429000" cy="2057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429000" y="3963797"/>
            <a:ext cx="3429000" cy="188908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Rectangle 21"/>
          <p:cNvSpPr/>
          <p:nvPr userDrawn="1"/>
        </p:nvSpPr>
        <p:spPr>
          <a:xfrm>
            <a:off x="0" y="4405090"/>
            <a:ext cx="3429000" cy="14477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5257800" y="2347690"/>
            <a:ext cx="3886200" cy="161611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6858000" y="3963797"/>
            <a:ext cx="2286000" cy="18890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155088" y="4879351"/>
            <a:ext cx="3118033" cy="85001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155087" y="458636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1"/>
          </p:nvPr>
        </p:nvSpPr>
        <p:spPr>
          <a:xfrm>
            <a:off x="3561714" y="2734581"/>
            <a:ext cx="1563381" cy="108977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2"/>
          </p:nvPr>
        </p:nvSpPr>
        <p:spPr>
          <a:xfrm>
            <a:off x="3559521" y="2509582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6"/>
          </p:nvPr>
        </p:nvSpPr>
        <p:spPr>
          <a:xfrm>
            <a:off x="6979925" y="4405089"/>
            <a:ext cx="2057399" cy="132427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6979924" y="4112101"/>
            <a:ext cx="2057399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2803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393494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648100" y="4800600"/>
            <a:ext cx="3771500" cy="914400"/>
            <a:chOff x="648100" y="3562350"/>
            <a:chExt cx="3771500" cy="914400"/>
          </a:xfrm>
        </p:grpSpPr>
        <p:sp>
          <p:nvSpPr>
            <p:cNvPr id="27" name="Rectangle 26"/>
            <p:cNvSpPr/>
            <p:nvPr userDrawn="1"/>
          </p:nvSpPr>
          <p:spPr>
            <a:xfrm>
              <a:off x="800500" y="3562350"/>
              <a:ext cx="3619100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Text Placeholder 3"/>
          <p:cNvSpPr>
            <a:spLocks noGrp="1"/>
          </p:cNvSpPr>
          <p:nvPr>
            <p:ph type="body" sz="half" idx="16"/>
          </p:nvPr>
        </p:nvSpPr>
        <p:spPr>
          <a:xfrm>
            <a:off x="919771" y="5198665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919770" y="490567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31" name="Group 30"/>
          <p:cNvGrpSpPr/>
          <p:nvPr userDrawn="1"/>
        </p:nvGrpSpPr>
        <p:grpSpPr>
          <a:xfrm flipH="1">
            <a:off x="4713833" y="4800600"/>
            <a:ext cx="3771500" cy="914400"/>
            <a:chOff x="648100" y="3562350"/>
            <a:chExt cx="3771500" cy="914400"/>
          </a:xfrm>
        </p:grpSpPr>
        <p:sp>
          <p:nvSpPr>
            <p:cNvPr id="32" name="Rectangle 31"/>
            <p:cNvSpPr/>
            <p:nvPr userDrawn="1"/>
          </p:nvSpPr>
          <p:spPr>
            <a:xfrm>
              <a:off x="800500" y="3562350"/>
              <a:ext cx="3619100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Text Placeholder 3"/>
          <p:cNvSpPr>
            <a:spLocks noGrp="1"/>
          </p:cNvSpPr>
          <p:nvPr>
            <p:ph type="body" sz="half" idx="26"/>
          </p:nvPr>
        </p:nvSpPr>
        <p:spPr>
          <a:xfrm>
            <a:off x="4856925" y="5198665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0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4856925" y="490567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163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93710"/>
            <a:ext cx="1421516" cy="1421092"/>
          </a:xfrm>
          <a:prstGeom prst="roundRect">
            <a:avLst>
              <a:gd name="adj" fmla="val 9160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93710"/>
            <a:ext cx="1421516" cy="1421092"/>
          </a:xfrm>
          <a:prstGeom prst="roundRect">
            <a:avLst>
              <a:gd name="adj" fmla="val 10232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93710"/>
            <a:ext cx="1421516" cy="1421092"/>
          </a:xfrm>
          <a:prstGeom prst="roundRect">
            <a:avLst>
              <a:gd name="adj" fmla="val 11305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93710"/>
            <a:ext cx="1421516" cy="1421092"/>
          </a:xfrm>
          <a:prstGeom prst="roundRect">
            <a:avLst>
              <a:gd name="adj" fmla="val 10769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8052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036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8844"/>
            <a:ext cx="1421516" cy="126276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Rectangle 78"/>
          <p:cNvSpPr/>
          <p:nvPr userDrawn="1"/>
        </p:nvSpPr>
        <p:spPr>
          <a:xfrm>
            <a:off x="644441" y="3817565"/>
            <a:ext cx="1444752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1" name="Rectangle 80"/>
          <p:cNvSpPr/>
          <p:nvPr userDrawn="1"/>
        </p:nvSpPr>
        <p:spPr>
          <a:xfrm>
            <a:off x="2245753" y="3817565"/>
            <a:ext cx="1444752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3" name="Rectangle 82"/>
          <p:cNvSpPr/>
          <p:nvPr userDrawn="1"/>
        </p:nvSpPr>
        <p:spPr>
          <a:xfrm>
            <a:off x="3836225" y="3817565"/>
            <a:ext cx="1444752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5" name="Rectangle 84"/>
          <p:cNvSpPr/>
          <p:nvPr userDrawn="1"/>
        </p:nvSpPr>
        <p:spPr>
          <a:xfrm>
            <a:off x="5418593" y="3817565"/>
            <a:ext cx="1444752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7" name="Rectangle 86"/>
          <p:cNvSpPr/>
          <p:nvPr userDrawn="1"/>
        </p:nvSpPr>
        <p:spPr>
          <a:xfrm>
            <a:off x="7017169" y="3817565"/>
            <a:ext cx="1444752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9" name="Group 88"/>
          <p:cNvGrpSpPr/>
          <p:nvPr userDrawn="1"/>
        </p:nvGrpSpPr>
        <p:grpSpPr>
          <a:xfrm>
            <a:off x="905525" y="5449503"/>
            <a:ext cx="924722" cy="163900"/>
            <a:chOff x="1847802" y="2724150"/>
            <a:chExt cx="1200198" cy="212725"/>
          </a:xfrm>
          <a:solidFill>
            <a:schemeClr val="accent1"/>
          </a:solidFill>
        </p:grpSpPr>
        <p:sp>
          <p:nvSpPr>
            <p:cNvPr id="9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4" name="Group 93"/>
          <p:cNvGrpSpPr/>
          <p:nvPr userDrawn="1"/>
        </p:nvGrpSpPr>
        <p:grpSpPr>
          <a:xfrm>
            <a:off x="2504278" y="5449503"/>
            <a:ext cx="924722" cy="163900"/>
            <a:chOff x="1847802" y="2724150"/>
            <a:chExt cx="1200198" cy="212725"/>
          </a:xfrm>
          <a:solidFill>
            <a:schemeClr val="accent2"/>
          </a:solidFill>
        </p:grpSpPr>
        <p:sp>
          <p:nvSpPr>
            <p:cNvPr id="95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6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7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9" name="Group 98"/>
          <p:cNvGrpSpPr/>
          <p:nvPr userDrawn="1"/>
        </p:nvGrpSpPr>
        <p:grpSpPr>
          <a:xfrm>
            <a:off x="4103031" y="5449503"/>
            <a:ext cx="924722" cy="163900"/>
            <a:chOff x="1847802" y="2724150"/>
            <a:chExt cx="1200198" cy="212725"/>
          </a:xfrm>
          <a:solidFill>
            <a:schemeClr val="accent3"/>
          </a:solidFill>
        </p:grpSpPr>
        <p:sp>
          <p:nvSpPr>
            <p:cNvPr id="10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4" name="Group 103"/>
          <p:cNvGrpSpPr/>
          <p:nvPr userDrawn="1"/>
        </p:nvGrpSpPr>
        <p:grpSpPr>
          <a:xfrm>
            <a:off x="5701784" y="5449503"/>
            <a:ext cx="924722" cy="163900"/>
            <a:chOff x="1847802" y="2724150"/>
            <a:chExt cx="1200198" cy="212725"/>
          </a:xfrm>
          <a:solidFill>
            <a:schemeClr val="accent4"/>
          </a:solidFill>
        </p:grpSpPr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6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7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8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9" name="Group 108"/>
          <p:cNvGrpSpPr/>
          <p:nvPr userDrawn="1"/>
        </p:nvGrpSpPr>
        <p:grpSpPr>
          <a:xfrm>
            <a:off x="7300538" y="5449503"/>
            <a:ext cx="924722" cy="163900"/>
            <a:chOff x="1847802" y="2724150"/>
            <a:chExt cx="1200198" cy="212725"/>
          </a:xfrm>
          <a:solidFill>
            <a:schemeClr val="accent5"/>
          </a:solidFill>
        </p:grpSpPr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4927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000"/>
                            </p:stCondLst>
                            <p:childTnLst>
                              <p:par>
                                <p:cTn id="7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0"/>
                            </p:stCondLst>
                            <p:childTnLst>
                              <p:par>
                                <p:cTn id="9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1" grpId="0" animBg="1"/>
      <p:bldP spid="7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3" grpId="0" animBg="1"/>
      <p:bldP spid="7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5" grpId="0" animBg="1"/>
      <p:bldP spid="7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7" grpId="0" animBg="1"/>
      <p:bldP spid="7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animBg="1"/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6584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552498" y="3663267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Rectangle 35"/>
          <p:cNvSpPr/>
          <p:nvPr userDrawn="1"/>
        </p:nvSpPr>
        <p:spPr>
          <a:xfrm>
            <a:off x="2626100" y="3663267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Rectangle 38"/>
          <p:cNvSpPr/>
          <p:nvPr userDrawn="1"/>
        </p:nvSpPr>
        <p:spPr>
          <a:xfrm>
            <a:off x="4683500" y="3663267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2" name="Rectangle 41"/>
          <p:cNvSpPr/>
          <p:nvPr userDrawn="1"/>
        </p:nvSpPr>
        <p:spPr>
          <a:xfrm>
            <a:off x="6740900" y="3663267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Rectangle 44"/>
          <p:cNvSpPr/>
          <p:nvPr userDrawn="1"/>
        </p:nvSpPr>
        <p:spPr>
          <a:xfrm>
            <a:off x="552498" y="5584371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2626100" y="5584371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4683500" y="5584371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6740900" y="5584371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0232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70" grpId="0" animBg="1"/>
      <p:bldP spid="72" grpId="0" animBg="1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6" grpId="0" animBg="1"/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52570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Rectangle 51"/>
          <p:cNvSpPr/>
          <p:nvPr userDrawn="1"/>
        </p:nvSpPr>
        <p:spPr>
          <a:xfrm>
            <a:off x="752570" y="3586291"/>
            <a:ext cx="1428703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52570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4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95576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5" name="Rectangle 54"/>
          <p:cNvSpPr/>
          <p:nvPr userDrawn="1"/>
        </p:nvSpPr>
        <p:spPr>
          <a:xfrm>
            <a:off x="2295576" y="3586291"/>
            <a:ext cx="1428703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95576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857676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Rectangle 57"/>
          <p:cNvSpPr/>
          <p:nvPr userDrawn="1"/>
        </p:nvSpPr>
        <p:spPr>
          <a:xfrm>
            <a:off x="3857676" y="3586291"/>
            <a:ext cx="1428703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57676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419823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1" name="Rectangle 60"/>
          <p:cNvSpPr/>
          <p:nvPr userDrawn="1"/>
        </p:nvSpPr>
        <p:spPr>
          <a:xfrm>
            <a:off x="5419823" y="3586291"/>
            <a:ext cx="1428703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2"/>
          </p:nvPr>
        </p:nvSpPr>
        <p:spPr>
          <a:xfrm>
            <a:off x="5419823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981875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4" name="Rectangle 63"/>
          <p:cNvSpPr/>
          <p:nvPr userDrawn="1"/>
        </p:nvSpPr>
        <p:spPr>
          <a:xfrm>
            <a:off x="6981875" y="3586291"/>
            <a:ext cx="1428703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4"/>
          </p:nvPr>
        </p:nvSpPr>
        <p:spPr>
          <a:xfrm>
            <a:off x="6981875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2570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Rectangle 66"/>
          <p:cNvSpPr/>
          <p:nvPr userDrawn="1"/>
        </p:nvSpPr>
        <p:spPr>
          <a:xfrm>
            <a:off x="752570" y="5299443"/>
            <a:ext cx="1428703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6"/>
          </p:nvPr>
        </p:nvSpPr>
        <p:spPr>
          <a:xfrm>
            <a:off x="752570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2295576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2295576" y="5299443"/>
            <a:ext cx="1428703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2295576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3857676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3857676" y="5299443"/>
            <a:ext cx="1428703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3857676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4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5419823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5" name="Rectangle 84"/>
          <p:cNvSpPr/>
          <p:nvPr userDrawn="1"/>
        </p:nvSpPr>
        <p:spPr>
          <a:xfrm>
            <a:off x="5419823" y="5299443"/>
            <a:ext cx="1428703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32"/>
          </p:nvPr>
        </p:nvSpPr>
        <p:spPr>
          <a:xfrm>
            <a:off x="5419823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7" name="Picture Placeholder 7"/>
          <p:cNvSpPr>
            <a:spLocks noGrp="1"/>
          </p:cNvSpPr>
          <p:nvPr>
            <p:ph type="pic" sz="quarter" idx="33" hasCustomPrompt="1"/>
          </p:nvPr>
        </p:nvSpPr>
        <p:spPr>
          <a:xfrm>
            <a:off x="6981875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8" name="Rectangle 87"/>
          <p:cNvSpPr/>
          <p:nvPr userDrawn="1"/>
        </p:nvSpPr>
        <p:spPr>
          <a:xfrm>
            <a:off x="6981875" y="5299443"/>
            <a:ext cx="1428703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9" name="Text Placeholder 3"/>
          <p:cNvSpPr>
            <a:spLocks noGrp="1"/>
          </p:cNvSpPr>
          <p:nvPr>
            <p:ph type="body" sz="half" idx="34"/>
          </p:nvPr>
        </p:nvSpPr>
        <p:spPr>
          <a:xfrm>
            <a:off x="6981875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7138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animBg="1"/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animBg="1"/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animBg="1"/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animBg="1"/>
      <p:bldP spid="85" grpId="0" animBg="1"/>
      <p:bldP spid="8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animBg="1"/>
      <p:bldP spid="88" grpId="0" animBg="1"/>
      <p:bldP spid="8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0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5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6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7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8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0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2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4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5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Group 105"/>
          <p:cNvGrpSpPr/>
          <p:nvPr userDrawn="1"/>
        </p:nvGrpSpPr>
        <p:grpSpPr>
          <a:xfrm>
            <a:off x="1813312" y="3758892"/>
            <a:ext cx="1200198" cy="212725"/>
            <a:chOff x="1847802" y="2724150"/>
            <a:chExt cx="1200198" cy="212725"/>
          </a:xfrm>
        </p:grpSpPr>
        <p:sp>
          <p:nvSpPr>
            <p:cNvPr id="10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1" name="Group 110"/>
          <p:cNvGrpSpPr/>
          <p:nvPr userDrawn="1"/>
        </p:nvGrpSpPr>
        <p:grpSpPr>
          <a:xfrm>
            <a:off x="4594314" y="3758892"/>
            <a:ext cx="1200198" cy="212725"/>
            <a:chOff x="1847802" y="2724150"/>
            <a:chExt cx="1200198" cy="212725"/>
          </a:xfrm>
        </p:grpSpPr>
        <p:sp>
          <p:nvSpPr>
            <p:cNvPr id="11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4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6" name="Group 115"/>
          <p:cNvGrpSpPr/>
          <p:nvPr userDrawn="1"/>
        </p:nvGrpSpPr>
        <p:grpSpPr>
          <a:xfrm>
            <a:off x="7354080" y="3758892"/>
            <a:ext cx="1200198" cy="212725"/>
            <a:chOff x="1847802" y="2724150"/>
            <a:chExt cx="1200198" cy="212725"/>
          </a:xfrm>
        </p:grpSpPr>
        <p:sp>
          <p:nvSpPr>
            <p:cNvPr id="11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21" name="Group 120"/>
          <p:cNvGrpSpPr/>
          <p:nvPr userDrawn="1"/>
        </p:nvGrpSpPr>
        <p:grpSpPr>
          <a:xfrm>
            <a:off x="1813312" y="5482844"/>
            <a:ext cx="1200198" cy="212725"/>
            <a:chOff x="1847802" y="2724150"/>
            <a:chExt cx="1200198" cy="212725"/>
          </a:xfrm>
        </p:grpSpPr>
        <p:sp>
          <p:nvSpPr>
            <p:cNvPr id="12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4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26" name="Group 125"/>
          <p:cNvGrpSpPr/>
          <p:nvPr userDrawn="1"/>
        </p:nvGrpSpPr>
        <p:grpSpPr>
          <a:xfrm>
            <a:off x="4594314" y="5482844"/>
            <a:ext cx="1200198" cy="212725"/>
            <a:chOff x="1847802" y="2724150"/>
            <a:chExt cx="1200198" cy="212725"/>
          </a:xfrm>
        </p:grpSpPr>
        <p:sp>
          <p:nvSpPr>
            <p:cNvPr id="12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31" name="Group 130"/>
          <p:cNvGrpSpPr/>
          <p:nvPr userDrawn="1"/>
        </p:nvGrpSpPr>
        <p:grpSpPr>
          <a:xfrm>
            <a:off x="7354080" y="5482844"/>
            <a:ext cx="1200198" cy="212725"/>
            <a:chOff x="1847802" y="2724150"/>
            <a:chExt cx="1200198" cy="212725"/>
          </a:xfrm>
        </p:grpSpPr>
        <p:sp>
          <p:nvSpPr>
            <p:cNvPr id="13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285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000"/>
                            </p:stCondLst>
                            <p:childTnLst>
                              <p:par>
                                <p:cTn id="7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0"/>
                            </p:stCondLst>
                            <p:childTnLst>
                              <p:par>
                                <p:cTn id="9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500"/>
                            </p:stCondLst>
                            <p:childTnLst>
                              <p:par>
                                <p:cTn id="9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8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animBg="1"/>
      <p:bldP spid="9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animBg="1"/>
      <p:bldP spid="9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 animBg="1"/>
      <p:bldP spid="9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animBg="1"/>
      <p:bldP spid="10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4" grpId="0" animBg="1"/>
      <p:bldP spid="10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3" name="Rectangle 42"/>
          <p:cNvSpPr/>
          <p:nvPr userDrawn="1"/>
        </p:nvSpPr>
        <p:spPr>
          <a:xfrm>
            <a:off x="1790900" y="2312929"/>
            <a:ext cx="27432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00250" y="23129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1943304" y="24148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1943301" y="30142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43" hasCustomPrompt="1"/>
          </p:nvPr>
        </p:nvSpPr>
        <p:spPr>
          <a:xfrm>
            <a:off x="1943304" y="27078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Rectangle 51"/>
          <p:cNvSpPr/>
          <p:nvPr userDrawn="1"/>
        </p:nvSpPr>
        <p:spPr>
          <a:xfrm>
            <a:off x="6000750" y="2312929"/>
            <a:ext cx="2743200" cy="11687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44" hasCustomPrompt="1"/>
          </p:nvPr>
        </p:nvSpPr>
        <p:spPr>
          <a:xfrm>
            <a:off x="4610100" y="23129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45" hasCustomPrompt="1"/>
          </p:nvPr>
        </p:nvSpPr>
        <p:spPr>
          <a:xfrm>
            <a:off x="6153154" y="24148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46" hasCustomPrompt="1"/>
          </p:nvPr>
        </p:nvSpPr>
        <p:spPr>
          <a:xfrm>
            <a:off x="6153151" y="30142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0">
              <a:buNone/>
              <a:defRPr sz="1100" b="0" baseline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47" hasCustomPrompt="1"/>
          </p:nvPr>
        </p:nvSpPr>
        <p:spPr>
          <a:xfrm>
            <a:off x="6153154" y="27078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200" b="1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Rectangle 56"/>
          <p:cNvSpPr/>
          <p:nvPr userDrawn="1"/>
        </p:nvSpPr>
        <p:spPr>
          <a:xfrm>
            <a:off x="400250" y="3557816"/>
            <a:ext cx="27432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48" hasCustomPrompt="1"/>
          </p:nvPr>
        </p:nvSpPr>
        <p:spPr>
          <a:xfrm>
            <a:off x="3229176" y="3557816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49" hasCustomPrompt="1"/>
          </p:nvPr>
        </p:nvSpPr>
        <p:spPr>
          <a:xfrm>
            <a:off x="552654" y="3659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50" hasCustomPrompt="1"/>
          </p:nvPr>
        </p:nvSpPr>
        <p:spPr>
          <a:xfrm>
            <a:off x="552651" y="4259117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51" hasCustomPrompt="1"/>
          </p:nvPr>
        </p:nvSpPr>
        <p:spPr>
          <a:xfrm>
            <a:off x="552654" y="3952689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Rectangle 61"/>
          <p:cNvSpPr/>
          <p:nvPr userDrawn="1"/>
        </p:nvSpPr>
        <p:spPr>
          <a:xfrm>
            <a:off x="4619625" y="3557816"/>
            <a:ext cx="2743200" cy="116878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52" hasCustomPrompt="1"/>
          </p:nvPr>
        </p:nvSpPr>
        <p:spPr>
          <a:xfrm>
            <a:off x="7439026" y="3557816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53" hasCustomPrompt="1"/>
          </p:nvPr>
        </p:nvSpPr>
        <p:spPr>
          <a:xfrm>
            <a:off x="4772025" y="3659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54" hasCustomPrompt="1"/>
          </p:nvPr>
        </p:nvSpPr>
        <p:spPr>
          <a:xfrm>
            <a:off x="4772026" y="4259117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5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55" hasCustomPrompt="1"/>
          </p:nvPr>
        </p:nvSpPr>
        <p:spPr>
          <a:xfrm>
            <a:off x="4772025" y="3952689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5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7" name="Rectangle 66"/>
          <p:cNvSpPr/>
          <p:nvPr userDrawn="1"/>
        </p:nvSpPr>
        <p:spPr>
          <a:xfrm>
            <a:off x="1790900" y="4789329"/>
            <a:ext cx="27432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56" hasCustomPrompt="1"/>
          </p:nvPr>
        </p:nvSpPr>
        <p:spPr>
          <a:xfrm>
            <a:off x="400250" y="47893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57" hasCustomPrompt="1"/>
          </p:nvPr>
        </p:nvSpPr>
        <p:spPr>
          <a:xfrm>
            <a:off x="1943304" y="48912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58" hasCustomPrompt="1"/>
          </p:nvPr>
        </p:nvSpPr>
        <p:spPr>
          <a:xfrm>
            <a:off x="1943301" y="54906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59" hasCustomPrompt="1"/>
          </p:nvPr>
        </p:nvSpPr>
        <p:spPr>
          <a:xfrm>
            <a:off x="1943304" y="51842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2" name="Rectangle 71"/>
          <p:cNvSpPr/>
          <p:nvPr userDrawn="1"/>
        </p:nvSpPr>
        <p:spPr>
          <a:xfrm>
            <a:off x="6000750" y="4789329"/>
            <a:ext cx="2743200" cy="116878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60" hasCustomPrompt="1"/>
          </p:nvPr>
        </p:nvSpPr>
        <p:spPr>
          <a:xfrm>
            <a:off x="4610100" y="47893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61" hasCustomPrompt="1"/>
          </p:nvPr>
        </p:nvSpPr>
        <p:spPr>
          <a:xfrm>
            <a:off x="6153154" y="48912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62" hasCustomPrompt="1"/>
          </p:nvPr>
        </p:nvSpPr>
        <p:spPr>
          <a:xfrm>
            <a:off x="6153151" y="54906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0">
              <a:buNone/>
              <a:defRPr sz="1100" b="0" baseline="0">
                <a:solidFill>
                  <a:schemeClr val="accent6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63" hasCustomPrompt="1"/>
          </p:nvPr>
        </p:nvSpPr>
        <p:spPr>
          <a:xfrm>
            <a:off x="6153154" y="51842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200" b="1" baseline="0">
                <a:solidFill>
                  <a:schemeClr val="accent6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00627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animBg="1"/>
      <p:bldP spid="59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animBg="1"/>
      <p:bldP spid="64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animBg="1"/>
      <p:bldP spid="73" grpId="0" animBg="1"/>
      <p:bldP spid="7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1985416" y="2347689"/>
            <a:ext cx="2586584" cy="17782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-1" y="2347689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2083575" y="2603280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083575" y="3181504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2083575" y="288674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6557417" y="2347689"/>
            <a:ext cx="2586584" cy="17782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4572004" y="2347689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6655576" y="2603280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655576" y="3181504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655576" y="288674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0" y="4125975"/>
            <a:ext cx="2586584" cy="177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2586587" y="4125975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35" hasCustomPrompt="1"/>
          </p:nvPr>
        </p:nvSpPr>
        <p:spPr>
          <a:xfrm>
            <a:off x="98159" y="4381565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36" hasCustomPrompt="1"/>
          </p:nvPr>
        </p:nvSpPr>
        <p:spPr>
          <a:xfrm>
            <a:off x="98159" y="4959790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37" hasCustomPrompt="1"/>
          </p:nvPr>
        </p:nvSpPr>
        <p:spPr>
          <a:xfrm>
            <a:off x="98159" y="466502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4" name="Rectangle 43"/>
          <p:cNvSpPr/>
          <p:nvPr userDrawn="1"/>
        </p:nvSpPr>
        <p:spPr>
          <a:xfrm>
            <a:off x="4572001" y="4125975"/>
            <a:ext cx="2586584" cy="177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38" hasCustomPrompt="1"/>
          </p:nvPr>
        </p:nvSpPr>
        <p:spPr>
          <a:xfrm>
            <a:off x="7158587" y="4125975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39" hasCustomPrompt="1"/>
          </p:nvPr>
        </p:nvSpPr>
        <p:spPr>
          <a:xfrm>
            <a:off x="4670160" y="4381565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40" hasCustomPrompt="1"/>
          </p:nvPr>
        </p:nvSpPr>
        <p:spPr>
          <a:xfrm>
            <a:off x="4670160" y="4959790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41" hasCustomPrompt="1"/>
          </p:nvPr>
        </p:nvSpPr>
        <p:spPr>
          <a:xfrm>
            <a:off x="4670160" y="466502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45446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ectangle 21"/>
          <p:cNvSpPr/>
          <p:nvPr userDrawn="1"/>
        </p:nvSpPr>
        <p:spPr>
          <a:xfrm>
            <a:off x="4" y="4078803"/>
            <a:ext cx="4572001" cy="1778287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572004" y="2300517"/>
            <a:ext cx="4572001" cy="177828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1985416" y="2300517"/>
            <a:ext cx="2738984" cy="1778287"/>
            <a:chOff x="1985416" y="1224976"/>
            <a:chExt cx="2738984" cy="1778287"/>
          </a:xfrm>
        </p:grpSpPr>
        <p:sp>
          <p:nvSpPr>
            <p:cNvPr id="29" name="Rectangle 28"/>
            <p:cNvSpPr/>
            <p:nvPr userDrawn="1"/>
          </p:nvSpPr>
          <p:spPr>
            <a:xfrm>
              <a:off x="1985416" y="1224976"/>
              <a:ext cx="2586584" cy="177828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Isosceles Triangle 29"/>
            <p:cNvSpPr/>
            <p:nvPr userDrawn="1"/>
          </p:nvSpPr>
          <p:spPr>
            <a:xfrm rot="5400000">
              <a:off x="4457700" y="2037919"/>
              <a:ext cx="381000" cy="152400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-1" y="2300517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2083575" y="255610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083575" y="3134331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2083575" y="2839569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158587" y="4066390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8" name="Group 37"/>
          <p:cNvGrpSpPr/>
          <p:nvPr userDrawn="1"/>
        </p:nvGrpSpPr>
        <p:grpSpPr>
          <a:xfrm flipH="1">
            <a:off x="4419600" y="4066390"/>
            <a:ext cx="2738984" cy="1778287"/>
            <a:chOff x="1985416" y="1224976"/>
            <a:chExt cx="2738984" cy="1778287"/>
          </a:xfrm>
          <a:solidFill>
            <a:schemeClr val="accent2"/>
          </a:solidFill>
        </p:grpSpPr>
        <p:sp>
          <p:nvSpPr>
            <p:cNvPr id="39" name="Rectangle 38"/>
            <p:cNvSpPr/>
            <p:nvPr userDrawn="1"/>
          </p:nvSpPr>
          <p:spPr>
            <a:xfrm>
              <a:off x="1985416" y="1224976"/>
              <a:ext cx="2586584" cy="177828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Isosceles Triangle 39"/>
            <p:cNvSpPr/>
            <p:nvPr userDrawn="1"/>
          </p:nvSpPr>
          <p:spPr>
            <a:xfrm rot="5400000">
              <a:off x="4457700" y="2037919"/>
              <a:ext cx="381000" cy="152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1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4670160" y="432198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4670160" y="4900206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4670160" y="4605444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89768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7" grpId="0" animBg="1"/>
      <p:bldP spid="31" grpId="0" animBg="1"/>
      <p:bldP spid="3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4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90950" y="2561042"/>
            <a:ext cx="2838050" cy="2772961"/>
            <a:chOff x="590950" y="1428750"/>
            <a:chExt cx="2343150" cy="1974850"/>
          </a:xfrm>
        </p:grpSpPr>
        <p:pic>
          <p:nvPicPr>
            <p:cNvPr id="11" name="Picture 10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3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96588" y="2721460"/>
            <a:ext cx="2508891" cy="216002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0755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8" name="Group 37"/>
          <p:cNvGrpSpPr/>
          <p:nvPr userDrawn="1"/>
        </p:nvGrpSpPr>
        <p:grpSpPr>
          <a:xfrm>
            <a:off x="571700" y="2286001"/>
            <a:ext cx="2533250" cy="1933715"/>
            <a:chOff x="590950" y="1428750"/>
            <a:chExt cx="2343150" cy="1974850"/>
          </a:xfrm>
        </p:grpSpPr>
        <p:pic>
          <p:nvPicPr>
            <p:cNvPr id="20" name="Picture 1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21" name="Rectangle 20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7109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4" name="Group 37"/>
          <p:cNvGrpSpPr/>
          <p:nvPr userDrawn="1"/>
        </p:nvGrpSpPr>
        <p:grpSpPr>
          <a:xfrm>
            <a:off x="3246925" y="2286001"/>
            <a:ext cx="2533250" cy="1933715"/>
            <a:chOff x="590950" y="1428750"/>
            <a:chExt cx="2343150" cy="1974850"/>
          </a:xfrm>
        </p:grpSpPr>
        <p:pic>
          <p:nvPicPr>
            <p:cNvPr id="25" name="Picture 24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32334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6" name="Group 37"/>
          <p:cNvGrpSpPr/>
          <p:nvPr userDrawn="1"/>
        </p:nvGrpSpPr>
        <p:grpSpPr>
          <a:xfrm>
            <a:off x="5924150" y="2286001"/>
            <a:ext cx="2533250" cy="1933715"/>
            <a:chOff x="590950" y="1428750"/>
            <a:chExt cx="2343150" cy="1974850"/>
          </a:xfrm>
        </p:grpSpPr>
        <p:pic>
          <p:nvPicPr>
            <p:cNvPr id="37" name="Picture 36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38" name="Rectangle 37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2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6109559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583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35" grpId="0" animBg="1"/>
      <p:bldP spid="42" grpId="0" animBg="1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56" name="Group 55"/>
          <p:cNvGrpSpPr/>
          <p:nvPr userDrawn="1"/>
        </p:nvGrpSpPr>
        <p:grpSpPr>
          <a:xfrm>
            <a:off x="1009850" y="4159601"/>
            <a:ext cx="1731152" cy="1483051"/>
            <a:chOff x="1009850" y="3044876"/>
            <a:chExt cx="1731152" cy="1483051"/>
          </a:xfrm>
        </p:grpSpPr>
        <p:grpSp>
          <p:nvGrpSpPr>
            <p:cNvPr id="57" name="Group 37"/>
            <p:cNvGrpSpPr/>
            <p:nvPr userDrawn="1"/>
          </p:nvGrpSpPr>
          <p:grpSpPr>
            <a:xfrm>
              <a:off x="1009850" y="3206480"/>
              <a:ext cx="1731152" cy="1321449"/>
              <a:chOff x="590950" y="1428750"/>
              <a:chExt cx="2343150" cy="1974850"/>
            </a:xfrm>
          </p:grpSpPr>
          <p:pic>
            <p:nvPicPr>
              <p:cNvPr id="59" name="Picture 58" descr="Shadow.png"/>
              <p:cNvPicPr>
                <a:picLocks noChangeAspect="1"/>
              </p:cNvPicPr>
              <p:nvPr userDrawn="1"/>
            </p:nvPicPr>
            <p:blipFill>
              <a:blip r:embed="rId2"/>
              <a:stretch>
                <a:fillRect/>
              </a:stretch>
            </p:blipFill>
            <p:spPr>
              <a:xfrm>
                <a:off x="590950" y="3206750"/>
                <a:ext cx="2311401" cy="196850"/>
              </a:xfrm>
              <a:prstGeom prst="rect">
                <a:avLst/>
              </a:prstGeom>
            </p:spPr>
          </p:pic>
          <p:sp>
            <p:nvSpPr>
              <p:cNvPr id="60" name="Rectangle 59"/>
              <p:cNvSpPr/>
              <p:nvPr userDrawn="1"/>
            </p:nvSpPr>
            <p:spPr>
              <a:xfrm>
                <a:off x="648100" y="1428750"/>
                <a:ext cx="2286000" cy="1777426"/>
              </a:xfrm>
              <a:prstGeom prst="rect">
                <a:avLst/>
              </a:prstGeom>
              <a:solidFill>
                <a:schemeClr val="accent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8" name="Isosceles Triangle 57"/>
            <p:cNvSpPr/>
            <p:nvPr userDrawn="1"/>
          </p:nvSpPr>
          <p:spPr>
            <a:xfrm>
              <a:off x="1723688" y="3044876"/>
              <a:ext cx="303477" cy="160289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1129490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2" name="Rounded Rectangle 61"/>
          <p:cNvSpPr/>
          <p:nvPr userDrawn="1"/>
        </p:nvSpPr>
        <p:spPr>
          <a:xfrm>
            <a:off x="914400" y="2286001"/>
            <a:ext cx="7315200" cy="1773587"/>
          </a:xfrm>
          <a:prstGeom prst="roundRect">
            <a:avLst>
              <a:gd name="adj" fmla="val 11317"/>
            </a:avLst>
          </a:prstGeom>
          <a:solidFill>
            <a:schemeClr val="tx2">
              <a:lumMod val="10000"/>
              <a:lumOff val="90000"/>
            </a:schemeClr>
          </a:solidFill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63" name="Group 90"/>
          <p:cNvGrpSpPr/>
          <p:nvPr userDrawn="1"/>
        </p:nvGrpSpPr>
        <p:grpSpPr>
          <a:xfrm>
            <a:off x="7971301" y="2906156"/>
            <a:ext cx="533282" cy="533277"/>
            <a:chOff x="618873" y="1239440"/>
            <a:chExt cx="650476" cy="650470"/>
          </a:xfrm>
        </p:grpSpPr>
        <p:sp>
          <p:nvSpPr>
            <p:cNvPr id="64" name="Oval 63"/>
            <p:cNvSpPr/>
            <p:nvPr/>
          </p:nvSpPr>
          <p:spPr>
            <a:xfrm>
              <a:off x="618873" y="1239440"/>
              <a:ext cx="650476" cy="65047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600" dirty="0">
                <a:solidFill>
                  <a:srgbClr val="FFC000"/>
                </a:solidFill>
              </a:endParaRPr>
            </a:p>
          </p:txBody>
        </p:sp>
        <p:sp>
          <p:nvSpPr>
            <p:cNvPr id="65" name="Freeform 38"/>
            <p:cNvSpPr>
              <a:spLocks noEditPoints="1"/>
            </p:cNvSpPr>
            <p:nvPr/>
          </p:nvSpPr>
          <p:spPr bwMode="auto">
            <a:xfrm rot="16200000">
              <a:off x="736069" y="1356633"/>
              <a:ext cx="416084" cy="416084"/>
            </a:xfrm>
            <a:custGeom>
              <a:avLst/>
              <a:gdLst/>
              <a:ahLst/>
              <a:cxnLst>
                <a:cxn ang="0">
                  <a:pos x="31" y="62"/>
                </a:cxn>
                <a:cxn ang="0">
                  <a:pos x="0" y="31"/>
                </a:cxn>
                <a:cxn ang="0">
                  <a:pos x="31" y="0"/>
                </a:cxn>
                <a:cxn ang="0">
                  <a:pos x="62" y="31"/>
                </a:cxn>
                <a:cxn ang="0">
                  <a:pos x="31" y="62"/>
                </a:cxn>
                <a:cxn ang="0">
                  <a:pos x="51" y="30"/>
                </a:cxn>
                <a:cxn ang="0">
                  <a:pos x="48" y="26"/>
                </a:cxn>
                <a:cxn ang="0">
                  <a:pos x="46" y="25"/>
                </a:cxn>
                <a:cxn ang="0">
                  <a:pos x="44" y="26"/>
                </a:cxn>
                <a:cxn ang="0">
                  <a:pos x="36" y="33"/>
                </a:cxn>
                <a:cxn ang="0">
                  <a:pos x="36" y="13"/>
                </a:cxn>
                <a:cxn ang="0">
                  <a:pos x="34" y="11"/>
                </a:cxn>
                <a:cxn ang="0">
                  <a:pos x="29" y="11"/>
                </a:cxn>
                <a:cxn ang="0">
                  <a:pos x="26" y="13"/>
                </a:cxn>
                <a:cxn ang="0">
                  <a:pos x="26" y="33"/>
                </a:cxn>
                <a:cxn ang="0">
                  <a:pos x="19" y="26"/>
                </a:cxn>
                <a:cxn ang="0">
                  <a:pos x="17" y="25"/>
                </a:cxn>
                <a:cxn ang="0">
                  <a:pos x="15" y="26"/>
                </a:cxn>
                <a:cxn ang="0">
                  <a:pos x="11" y="30"/>
                </a:cxn>
                <a:cxn ang="0">
                  <a:pos x="11" y="31"/>
                </a:cxn>
                <a:cxn ang="0">
                  <a:pos x="11" y="33"/>
                </a:cxn>
                <a:cxn ang="0">
                  <a:pos x="26" y="48"/>
                </a:cxn>
                <a:cxn ang="0">
                  <a:pos x="30" y="51"/>
                </a:cxn>
                <a:cxn ang="0">
                  <a:pos x="31" y="52"/>
                </a:cxn>
                <a:cxn ang="0">
                  <a:pos x="33" y="51"/>
                </a:cxn>
                <a:cxn ang="0">
                  <a:pos x="37" y="48"/>
                </a:cxn>
                <a:cxn ang="0">
                  <a:pos x="51" y="33"/>
                </a:cxn>
                <a:cxn ang="0">
                  <a:pos x="52" y="31"/>
                </a:cxn>
                <a:cxn ang="0">
                  <a:pos x="51" y="30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51" y="30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5" y="25"/>
                    <a:pt x="45" y="25"/>
                    <a:pt x="44" y="26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3" y="52"/>
                    <a:pt x="33" y="51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2"/>
                    <a:pt x="52" y="31"/>
                  </a:cubicBezTo>
                  <a:cubicBezTo>
                    <a:pt x="52" y="31"/>
                    <a:pt x="52" y="30"/>
                    <a:pt x="51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66" name="Group 93"/>
          <p:cNvGrpSpPr/>
          <p:nvPr userDrawn="1"/>
        </p:nvGrpSpPr>
        <p:grpSpPr>
          <a:xfrm rot="10800000">
            <a:off x="649473" y="2906156"/>
            <a:ext cx="533282" cy="533277"/>
            <a:chOff x="618873" y="1239440"/>
            <a:chExt cx="650476" cy="650470"/>
          </a:xfrm>
        </p:grpSpPr>
        <p:sp>
          <p:nvSpPr>
            <p:cNvPr id="67" name="Oval 66"/>
            <p:cNvSpPr/>
            <p:nvPr/>
          </p:nvSpPr>
          <p:spPr>
            <a:xfrm>
              <a:off x="618873" y="1239440"/>
              <a:ext cx="650476" cy="65047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600" dirty="0">
                <a:solidFill>
                  <a:srgbClr val="FFC000"/>
                </a:solidFill>
              </a:endParaRPr>
            </a:p>
          </p:txBody>
        </p:sp>
        <p:sp>
          <p:nvSpPr>
            <p:cNvPr id="68" name="Freeform 38"/>
            <p:cNvSpPr>
              <a:spLocks noEditPoints="1"/>
            </p:cNvSpPr>
            <p:nvPr/>
          </p:nvSpPr>
          <p:spPr bwMode="auto">
            <a:xfrm rot="16200000">
              <a:off x="736069" y="1356633"/>
              <a:ext cx="416084" cy="416084"/>
            </a:xfrm>
            <a:custGeom>
              <a:avLst/>
              <a:gdLst/>
              <a:ahLst/>
              <a:cxnLst>
                <a:cxn ang="0">
                  <a:pos x="31" y="62"/>
                </a:cxn>
                <a:cxn ang="0">
                  <a:pos x="0" y="31"/>
                </a:cxn>
                <a:cxn ang="0">
                  <a:pos x="31" y="0"/>
                </a:cxn>
                <a:cxn ang="0">
                  <a:pos x="62" y="31"/>
                </a:cxn>
                <a:cxn ang="0">
                  <a:pos x="31" y="62"/>
                </a:cxn>
                <a:cxn ang="0">
                  <a:pos x="51" y="30"/>
                </a:cxn>
                <a:cxn ang="0">
                  <a:pos x="48" y="26"/>
                </a:cxn>
                <a:cxn ang="0">
                  <a:pos x="46" y="25"/>
                </a:cxn>
                <a:cxn ang="0">
                  <a:pos x="44" y="26"/>
                </a:cxn>
                <a:cxn ang="0">
                  <a:pos x="36" y="33"/>
                </a:cxn>
                <a:cxn ang="0">
                  <a:pos x="36" y="13"/>
                </a:cxn>
                <a:cxn ang="0">
                  <a:pos x="34" y="11"/>
                </a:cxn>
                <a:cxn ang="0">
                  <a:pos x="29" y="11"/>
                </a:cxn>
                <a:cxn ang="0">
                  <a:pos x="26" y="13"/>
                </a:cxn>
                <a:cxn ang="0">
                  <a:pos x="26" y="33"/>
                </a:cxn>
                <a:cxn ang="0">
                  <a:pos x="19" y="26"/>
                </a:cxn>
                <a:cxn ang="0">
                  <a:pos x="17" y="25"/>
                </a:cxn>
                <a:cxn ang="0">
                  <a:pos x="15" y="26"/>
                </a:cxn>
                <a:cxn ang="0">
                  <a:pos x="11" y="30"/>
                </a:cxn>
                <a:cxn ang="0">
                  <a:pos x="11" y="31"/>
                </a:cxn>
                <a:cxn ang="0">
                  <a:pos x="11" y="33"/>
                </a:cxn>
                <a:cxn ang="0">
                  <a:pos x="26" y="48"/>
                </a:cxn>
                <a:cxn ang="0">
                  <a:pos x="30" y="51"/>
                </a:cxn>
                <a:cxn ang="0">
                  <a:pos x="31" y="52"/>
                </a:cxn>
                <a:cxn ang="0">
                  <a:pos x="33" y="51"/>
                </a:cxn>
                <a:cxn ang="0">
                  <a:pos x="37" y="48"/>
                </a:cxn>
                <a:cxn ang="0">
                  <a:pos x="51" y="33"/>
                </a:cxn>
                <a:cxn ang="0">
                  <a:pos x="52" y="31"/>
                </a:cxn>
                <a:cxn ang="0">
                  <a:pos x="51" y="30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51" y="30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5" y="25"/>
                    <a:pt x="45" y="25"/>
                    <a:pt x="44" y="26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3" y="52"/>
                    <a:pt x="33" y="51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2"/>
                    <a:pt x="52" y="31"/>
                  </a:cubicBezTo>
                  <a:cubicBezTo>
                    <a:pt x="52" y="31"/>
                    <a:pt x="52" y="30"/>
                    <a:pt x="51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6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1302398" y="2548049"/>
            <a:ext cx="6546205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Title </a:t>
            </a:r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7"/>
          </p:nvPr>
        </p:nvSpPr>
        <p:spPr>
          <a:xfrm>
            <a:off x="1302399" y="2960968"/>
            <a:ext cx="654620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4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1" name="Group 37"/>
          <p:cNvGrpSpPr/>
          <p:nvPr userDrawn="1"/>
        </p:nvGrpSpPr>
        <p:grpSpPr>
          <a:xfrm>
            <a:off x="2800417" y="4321204"/>
            <a:ext cx="1731152" cy="1321448"/>
            <a:chOff x="590950" y="1428750"/>
            <a:chExt cx="2343150" cy="1974850"/>
          </a:xfrm>
        </p:grpSpPr>
        <p:pic>
          <p:nvPicPr>
            <p:cNvPr id="72" name="Picture 71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3" name="Rectangle 72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4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2913163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5" name="Group 37"/>
          <p:cNvGrpSpPr/>
          <p:nvPr userDrawn="1"/>
        </p:nvGrpSpPr>
        <p:grpSpPr>
          <a:xfrm>
            <a:off x="4590984" y="4321204"/>
            <a:ext cx="1731152" cy="1321448"/>
            <a:chOff x="590950" y="1428750"/>
            <a:chExt cx="2343150" cy="1974850"/>
          </a:xfrm>
        </p:grpSpPr>
        <p:pic>
          <p:nvPicPr>
            <p:cNvPr id="76" name="Picture 7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7" name="Rectangle 76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703463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9" name="Group 37"/>
          <p:cNvGrpSpPr/>
          <p:nvPr userDrawn="1"/>
        </p:nvGrpSpPr>
        <p:grpSpPr>
          <a:xfrm>
            <a:off x="6381550" y="4321204"/>
            <a:ext cx="1731152" cy="1321448"/>
            <a:chOff x="590950" y="1428750"/>
            <a:chExt cx="2343150" cy="1974850"/>
          </a:xfrm>
        </p:grpSpPr>
        <p:pic>
          <p:nvPicPr>
            <p:cNvPr id="80" name="Picture 7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81" name="Rectangle 80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01190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1189128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2983555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4777979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572408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2298827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000"/>
                            </p:stCondLst>
                            <p:childTnLst>
                              <p:par>
                                <p:cTn id="7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animBg="1"/>
      <p:bldP spid="6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animBg="1"/>
      <p:bldP spid="78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ounded Rectangle 48"/>
          <p:cNvSpPr/>
          <p:nvPr userDrawn="1"/>
        </p:nvSpPr>
        <p:spPr>
          <a:xfrm>
            <a:off x="4724400" y="4170684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Rounded Rectangle 40"/>
          <p:cNvSpPr/>
          <p:nvPr userDrawn="1"/>
        </p:nvSpPr>
        <p:spPr>
          <a:xfrm>
            <a:off x="4724400" y="1731655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Rounded Rectangle 36"/>
          <p:cNvSpPr/>
          <p:nvPr userDrawn="1"/>
        </p:nvSpPr>
        <p:spPr>
          <a:xfrm>
            <a:off x="1058445" y="4150368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Rounded Rectangle 19"/>
          <p:cNvSpPr/>
          <p:nvPr userDrawn="1"/>
        </p:nvSpPr>
        <p:spPr>
          <a:xfrm>
            <a:off x="1058445" y="1731655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1916160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5" y="1836236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386789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334876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5" y="4254948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805505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1916160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6" y="1836236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10" y="2386789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355191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6" y="4275264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10" y="4825820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Rounded Rectangle 64"/>
          <p:cNvSpPr/>
          <p:nvPr userDrawn="1"/>
        </p:nvSpPr>
        <p:spPr>
          <a:xfrm>
            <a:off x="3724274" y="2870203"/>
            <a:ext cx="1524002" cy="1914036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Freeform 245"/>
          <p:cNvSpPr>
            <a:spLocks/>
          </p:cNvSpPr>
          <p:nvPr userDrawn="1"/>
        </p:nvSpPr>
        <p:spPr bwMode="auto">
          <a:xfrm>
            <a:off x="4198814" y="3443933"/>
            <a:ext cx="574933" cy="766577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263597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1" grpId="0" animBg="1"/>
      <p:bldP spid="37" grpId="0" animBg="1"/>
      <p:bldP spid="20" grpId="0" animBg="1"/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53" grpId="0" animBg="1"/>
      <p:bldP spid="22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343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066183" y="2308820"/>
            <a:ext cx="2438400" cy="3571461"/>
            <a:chOff x="6066183" y="1153767"/>
            <a:chExt cx="2438400" cy="3571461"/>
          </a:xfrm>
        </p:grpSpPr>
        <p:sp>
          <p:nvSpPr>
            <p:cNvPr id="24" name="Rectangle 23"/>
            <p:cNvSpPr/>
            <p:nvPr userDrawn="1"/>
          </p:nvSpPr>
          <p:spPr>
            <a:xfrm>
              <a:off x="6066183" y="1153767"/>
              <a:ext cx="2438400" cy="357146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Isosceles Triangle 24"/>
            <p:cNvSpPr/>
            <p:nvPr userDrawn="1"/>
          </p:nvSpPr>
          <p:spPr>
            <a:xfrm>
              <a:off x="7094883" y="4496628"/>
              <a:ext cx="381000" cy="228600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16228" y="2308820"/>
            <a:ext cx="5449956" cy="3571461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297417" y="3045321"/>
            <a:ext cx="1975932" cy="192097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4651" y="2759391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Freeform 5"/>
          <p:cNvSpPr>
            <a:spLocks noEditPoints="1"/>
          </p:cNvSpPr>
          <p:nvPr userDrawn="1"/>
        </p:nvSpPr>
        <p:spPr bwMode="auto">
          <a:xfrm>
            <a:off x="6330272" y="5162997"/>
            <a:ext cx="299128" cy="299128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75856" y="5210423"/>
            <a:ext cx="161109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06498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ectangle 13"/>
          <p:cNvSpPr/>
          <p:nvPr userDrawn="1"/>
        </p:nvSpPr>
        <p:spPr>
          <a:xfrm>
            <a:off x="521023" y="4813479"/>
            <a:ext cx="4032504" cy="990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4592066" y="4813479"/>
            <a:ext cx="4032504" cy="990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592067" y="2472019"/>
            <a:ext cx="4018534" cy="233639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21024" y="2460907"/>
            <a:ext cx="4018534" cy="234751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5098731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8927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5098731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8927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54249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8" grpId="0" animBg="1"/>
      <p:bldP spid="19" grpId="0" animBg="1"/>
      <p:bldP spid="2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72825" y="3727091"/>
            <a:ext cx="2956897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7947" y="230806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67888" y="3821203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1" name="Rectangle 30"/>
          <p:cNvSpPr/>
          <p:nvPr userDrawn="1"/>
        </p:nvSpPr>
        <p:spPr>
          <a:xfrm>
            <a:off x="472825" y="5536843"/>
            <a:ext cx="2956897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7947" y="411781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9"/>
          </p:nvPr>
        </p:nvSpPr>
        <p:spPr>
          <a:xfrm>
            <a:off x="567888" y="5630954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453431" y="3727091"/>
            <a:ext cx="2956897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58553" y="230806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1"/>
          </p:nvPr>
        </p:nvSpPr>
        <p:spPr>
          <a:xfrm>
            <a:off x="3548494" y="3821203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3453431" y="5536843"/>
            <a:ext cx="2956897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458553" y="411781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3548494" y="5630954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6438181" y="5536843"/>
            <a:ext cx="2256435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438183" y="2308067"/>
            <a:ext cx="2248618" cy="3223712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6510724" y="5630954"/>
            <a:ext cx="211134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87587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0"/>
                            </p:stCondLst>
                            <p:childTnLst>
                              <p:par>
                                <p:cTn id="7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2625729" y="5371365"/>
            <a:ext cx="196897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2625727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5"/>
          </p:nvPr>
        </p:nvSpPr>
        <p:spPr>
          <a:xfrm>
            <a:off x="2689026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2" name="Rectangle 21"/>
          <p:cNvSpPr/>
          <p:nvPr userDrawn="1"/>
        </p:nvSpPr>
        <p:spPr>
          <a:xfrm>
            <a:off x="4683127" y="5371365"/>
            <a:ext cx="196897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83127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7"/>
          </p:nvPr>
        </p:nvSpPr>
        <p:spPr>
          <a:xfrm>
            <a:off x="4746426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Rectangle 35"/>
          <p:cNvSpPr/>
          <p:nvPr userDrawn="1"/>
        </p:nvSpPr>
        <p:spPr>
          <a:xfrm>
            <a:off x="6721477" y="5371365"/>
            <a:ext cx="196897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721475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84774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440784" y="2830328"/>
            <a:ext cx="1975932" cy="292223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438018" y="2544398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6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853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animBg="1"/>
      <p:bldP spid="2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32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ectangle 20"/>
          <p:cNvSpPr/>
          <p:nvPr userDrawn="1"/>
        </p:nvSpPr>
        <p:spPr>
          <a:xfrm>
            <a:off x="409373" y="5539461"/>
            <a:ext cx="351129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09375" y="2310685"/>
            <a:ext cx="3505200" cy="3223712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7"/>
          </p:nvPr>
        </p:nvSpPr>
        <p:spPr>
          <a:xfrm>
            <a:off x="522455" y="5633571"/>
            <a:ext cx="329122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Rectangle 23"/>
          <p:cNvSpPr/>
          <p:nvPr userDrawn="1"/>
        </p:nvSpPr>
        <p:spPr>
          <a:xfrm>
            <a:off x="3957557" y="3729711"/>
            <a:ext cx="4874125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62678" y="2310686"/>
            <a:ext cx="4857239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/>
          </p:nvPr>
        </p:nvSpPr>
        <p:spPr>
          <a:xfrm>
            <a:off x="4199200" y="3823822"/>
            <a:ext cx="439083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Rectangle 35"/>
          <p:cNvSpPr/>
          <p:nvPr userDrawn="1"/>
        </p:nvSpPr>
        <p:spPr>
          <a:xfrm>
            <a:off x="3952791" y="5539461"/>
            <a:ext cx="160528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957913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26764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5586652" y="5539461"/>
            <a:ext cx="160528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591774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9"/>
          </p:nvPr>
        </p:nvSpPr>
        <p:spPr>
          <a:xfrm>
            <a:off x="5660625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7214628" y="5539461"/>
            <a:ext cx="160528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19750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88599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32880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1524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048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572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96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7620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1524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048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572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096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7620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366117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251839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65" name="Group 37"/>
          <p:cNvGrpSpPr/>
          <p:nvPr userDrawn="1"/>
        </p:nvGrpSpPr>
        <p:grpSpPr>
          <a:xfrm>
            <a:off x="571700" y="2806525"/>
            <a:ext cx="2533250" cy="2895599"/>
            <a:chOff x="590950" y="446404"/>
            <a:chExt cx="2343150" cy="2957196"/>
          </a:xfrm>
        </p:grpSpPr>
        <p:pic>
          <p:nvPicPr>
            <p:cNvPr id="66" name="Picture 6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67" name="Rectangle 66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4748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9" name="Rectangle 68"/>
          <p:cNvSpPr/>
          <p:nvPr userDrawn="1"/>
        </p:nvSpPr>
        <p:spPr>
          <a:xfrm>
            <a:off x="633712" y="2425521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6"/>
          </p:nvPr>
        </p:nvSpPr>
        <p:spPr>
          <a:xfrm>
            <a:off x="71969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71" name="Group 70"/>
          <p:cNvGrpSpPr/>
          <p:nvPr userDrawn="1"/>
        </p:nvGrpSpPr>
        <p:grpSpPr>
          <a:xfrm>
            <a:off x="1385520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72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3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4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5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6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77" name="Group 37"/>
          <p:cNvGrpSpPr/>
          <p:nvPr userDrawn="1"/>
        </p:nvGrpSpPr>
        <p:grpSpPr>
          <a:xfrm>
            <a:off x="3271670" y="2806525"/>
            <a:ext cx="2533250" cy="2895599"/>
            <a:chOff x="590950" y="446404"/>
            <a:chExt cx="2343150" cy="2957196"/>
          </a:xfrm>
        </p:grpSpPr>
        <p:pic>
          <p:nvPicPr>
            <p:cNvPr id="78" name="Picture 77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9" name="Rectangle 78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4745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1" name="Rectangle 80"/>
          <p:cNvSpPr/>
          <p:nvPr userDrawn="1"/>
        </p:nvSpPr>
        <p:spPr>
          <a:xfrm>
            <a:off x="3333682" y="2425521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7"/>
          </p:nvPr>
        </p:nvSpPr>
        <p:spPr>
          <a:xfrm>
            <a:off x="341966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3" name="Group 82"/>
          <p:cNvGrpSpPr/>
          <p:nvPr userDrawn="1"/>
        </p:nvGrpSpPr>
        <p:grpSpPr>
          <a:xfrm>
            <a:off x="4085490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84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5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6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7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8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89" name="Group 37"/>
          <p:cNvGrpSpPr/>
          <p:nvPr userDrawn="1"/>
        </p:nvGrpSpPr>
        <p:grpSpPr>
          <a:xfrm>
            <a:off x="5958720" y="2806525"/>
            <a:ext cx="2533250" cy="2895599"/>
            <a:chOff x="590950" y="446404"/>
            <a:chExt cx="2343150" cy="2957196"/>
          </a:xfrm>
        </p:grpSpPr>
        <p:pic>
          <p:nvPicPr>
            <p:cNvPr id="90" name="Picture 8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91" name="Rectangle 90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9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50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3" name="Rectangle 92"/>
          <p:cNvSpPr/>
          <p:nvPr userDrawn="1"/>
        </p:nvSpPr>
        <p:spPr>
          <a:xfrm>
            <a:off x="6020732" y="2425521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94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671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95" name="Group 94"/>
          <p:cNvGrpSpPr/>
          <p:nvPr userDrawn="1"/>
        </p:nvGrpSpPr>
        <p:grpSpPr>
          <a:xfrm>
            <a:off x="6782065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96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7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9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0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9415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69" grpId="0" animBg="1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/>
      <p:bldP spid="81" grpId="0" animBg="1"/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animBg="1"/>
      <p:bldP spid="93" grpId="0" animBg="1"/>
      <p:bldP spid="9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78" name="Group 37"/>
          <p:cNvGrpSpPr/>
          <p:nvPr userDrawn="1"/>
        </p:nvGrpSpPr>
        <p:grpSpPr>
          <a:xfrm>
            <a:off x="597448" y="2600136"/>
            <a:ext cx="2498925" cy="1517237"/>
            <a:chOff x="606825" y="1667896"/>
            <a:chExt cx="2311401" cy="1735704"/>
          </a:xfrm>
        </p:grpSpPr>
        <p:pic>
          <p:nvPicPr>
            <p:cNvPr id="79" name="Picture 78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80" name="Rectangle 79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27190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11290" y="2240912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16"/>
          </p:nvPr>
        </p:nvSpPr>
        <p:spPr>
          <a:xfrm>
            <a:off x="697272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4" name="Group 34"/>
          <p:cNvGrpSpPr/>
          <p:nvPr userDrawn="1"/>
        </p:nvGrpSpPr>
        <p:grpSpPr>
          <a:xfrm>
            <a:off x="1480726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85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6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7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8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9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0" name="Group 37"/>
          <p:cNvGrpSpPr/>
          <p:nvPr userDrawn="1"/>
        </p:nvGrpSpPr>
        <p:grpSpPr>
          <a:xfrm>
            <a:off x="3337362" y="2600136"/>
            <a:ext cx="2498925" cy="1517237"/>
            <a:chOff x="606825" y="1667896"/>
            <a:chExt cx="2311401" cy="1735704"/>
          </a:xfrm>
        </p:grpSpPr>
        <p:pic>
          <p:nvPicPr>
            <p:cNvPr id="91" name="Picture 90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92" name="Rectangle 91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9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67104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4" name="Rectangle 93"/>
          <p:cNvSpPr/>
          <p:nvPr userDrawn="1"/>
        </p:nvSpPr>
        <p:spPr>
          <a:xfrm>
            <a:off x="3351204" y="2240912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95" name="Text Placeholder 3"/>
          <p:cNvSpPr>
            <a:spLocks noGrp="1"/>
          </p:cNvSpPr>
          <p:nvPr>
            <p:ph type="body" sz="half" idx="27"/>
          </p:nvPr>
        </p:nvSpPr>
        <p:spPr>
          <a:xfrm>
            <a:off x="3437186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96" name="Group 34"/>
          <p:cNvGrpSpPr/>
          <p:nvPr userDrawn="1"/>
        </p:nvGrpSpPr>
        <p:grpSpPr>
          <a:xfrm>
            <a:off x="4220640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97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9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0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1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2" name="Group 37"/>
          <p:cNvGrpSpPr/>
          <p:nvPr userDrawn="1"/>
        </p:nvGrpSpPr>
        <p:grpSpPr>
          <a:xfrm>
            <a:off x="6004362" y="2600136"/>
            <a:ext cx="2498925" cy="1517237"/>
            <a:chOff x="606825" y="1667896"/>
            <a:chExt cx="2311401" cy="1735704"/>
          </a:xfrm>
        </p:grpSpPr>
        <p:pic>
          <p:nvPicPr>
            <p:cNvPr id="103" name="Picture 102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04" name="Rectangle 103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05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104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6" name="Rectangle 105"/>
          <p:cNvSpPr/>
          <p:nvPr userDrawn="1"/>
        </p:nvSpPr>
        <p:spPr>
          <a:xfrm>
            <a:off x="6018204" y="2240912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07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4186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08" name="Group 34"/>
          <p:cNvGrpSpPr/>
          <p:nvPr userDrawn="1"/>
        </p:nvGrpSpPr>
        <p:grpSpPr>
          <a:xfrm>
            <a:off x="6887640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09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0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1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4" name="Group 37"/>
          <p:cNvGrpSpPr/>
          <p:nvPr userDrawn="1"/>
        </p:nvGrpSpPr>
        <p:grpSpPr>
          <a:xfrm>
            <a:off x="597448" y="4588136"/>
            <a:ext cx="2498925" cy="1517237"/>
            <a:chOff x="606825" y="1667896"/>
            <a:chExt cx="2311401" cy="1735704"/>
          </a:xfrm>
        </p:grpSpPr>
        <p:pic>
          <p:nvPicPr>
            <p:cNvPr id="115" name="Picture 114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16" name="Rectangle 115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1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7190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8" name="Rectangle 117"/>
          <p:cNvSpPr/>
          <p:nvPr userDrawn="1"/>
        </p:nvSpPr>
        <p:spPr>
          <a:xfrm>
            <a:off x="611290" y="4228911"/>
            <a:ext cx="2471241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19" name="Text Placeholder 3"/>
          <p:cNvSpPr>
            <a:spLocks noGrp="1"/>
          </p:cNvSpPr>
          <p:nvPr>
            <p:ph type="body" sz="half" idx="31"/>
          </p:nvPr>
        </p:nvSpPr>
        <p:spPr>
          <a:xfrm>
            <a:off x="697272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80" name="Group 34"/>
          <p:cNvGrpSpPr/>
          <p:nvPr userDrawn="1"/>
        </p:nvGrpSpPr>
        <p:grpSpPr>
          <a:xfrm>
            <a:off x="1480726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81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2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3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4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5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86" name="Group 37"/>
          <p:cNvGrpSpPr/>
          <p:nvPr userDrawn="1"/>
        </p:nvGrpSpPr>
        <p:grpSpPr>
          <a:xfrm>
            <a:off x="3337362" y="4588136"/>
            <a:ext cx="2498925" cy="1517237"/>
            <a:chOff x="606825" y="1667896"/>
            <a:chExt cx="2311401" cy="1735704"/>
          </a:xfrm>
        </p:grpSpPr>
        <p:pic>
          <p:nvPicPr>
            <p:cNvPr id="187" name="Picture 186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88" name="Rectangle 187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89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3467104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0" name="Rectangle 189"/>
          <p:cNvSpPr/>
          <p:nvPr userDrawn="1"/>
        </p:nvSpPr>
        <p:spPr>
          <a:xfrm>
            <a:off x="3351204" y="4228911"/>
            <a:ext cx="2471241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91" name="Text Placeholder 3"/>
          <p:cNvSpPr>
            <a:spLocks noGrp="1"/>
          </p:cNvSpPr>
          <p:nvPr>
            <p:ph type="body" sz="half" idx="33"/>
          </p:nvPr>
        </p:nvSpPr>
        <p:spPr>
          <a:xfrm>
            <a:off x="3437186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92" name="Group 34"/>
          <p:cNvGrpSpPr/>
          <p:nvPr userDrawn="1"/>
        </p:nvGrpSpPr>
        <p:grpSpPr>
          <a:xfrm>
            <a:off x="4220640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93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4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5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6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7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98" name="Group 37"/>
          <p:cNvGrpSpPr/>
          <p:nvPr userDrawn="1"/>
        </p:nvGrpSpPr>
        <p:grpSpPr>
          <a:xfrm>
            <a:off x="6004362" y="4588136"/>
            <a:ext cx="2498925" cy="1517237"/>
            <a:chOff x="606825" y="1667896"/>
            <a:chExt cx="2311401" cy="1735704"/>
          </a:xfrm>
        </p:grpSpPr>
        <p:pic>
          <p:nvPicPr>
            <p:cNvPr id="199" name="Picture 198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200" name="Rectangle 199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01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6134104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02" name="Rectangle 201"/>
          <p:cNvSpPr/>
          <p:nvPr userDrawn="1"/>
        </p:nvSpPr>
        <p:spPr>
          <a:xfrm>
            <a:off x="6018204" y="4228911"/>
            <a:ext cx="2471241" cy="381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03" name="Text Placeholder 3"/>
          <p:cNvSpPr>
            <a:spLocks noGrp="1"/>
          </p:cNvSpPr>
          <p:nvPr>
            <p:ph type="body" sz="half" idx="35"/>
          </p:nvPr>
        </p:nvSpPr>
        <p:spPr>
          <a:xfrm>
            <a:off x="6104186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204" name="Group 34"/>
          <p:cNvGrpSpPr/>
          <p:nvPr userDrawn="1"/>
        </p:nvGrpSpPr>
        <p:grpSpPr>
          <a:xfrm>
            <a:off x="6887640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205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6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7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8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9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1026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500"/>
                            </p:stCondLst>
                            <p:childTnLst>
                              <p:par>
                                <p:cTn id="9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animBg="1"/>
      <p:bldP spid="94" grpId="0" animBg="1"/>
      <p:bldP spid="9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5" grpId="0" animBg="1"/>
      <p:bldP spid="106" grpId="0" animBg="1"/>
      <p:bldP spid="10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7" grpId="0" animBg="1"/>
      <p:bldP spid="118" grpId="0" animBg="1"/>
      <p:bldP spid="1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9" grpId="0" animBg="1"/>
      <p:bldP spid="190" grpId="0" animBg="1"/>
      <p:bldP spid="19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1" grpId="0" animBg="1"/>
      <p:bldP spid="202" grpId="0" animBg="1"/>
      <p:bldP spid="20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61" name="Group 37"/>
          <p:cNvGrpSpPr/>
          <p:nvPr userDrawn="1"/>
        </p:nvGrpSpPr>
        <p:grpSpPr>
          <a:xfrm>
            <a:off x="597448" y="2570752"/>
            <a:ext cx="2498925" cy="1517237"/>
            <a:chOff x="606825" y="1667896"/>
            <a:chExt cx="2311401" cy="1735704"/>
          </a:xfrm>
        </p:grpSpPr>
        <p:pic>
          <p:nvPicPr>
            <p:cNvPr id="62" name="Picture 61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63" name="Rectangle 62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4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27190" y="2672351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5" name="Rectangle 64"/>
          <p:cNvSpPr/>
          <p:nvPr userDrawn="1"/>
        </p:nvSpPr>
        <p:spPr>
          <a:xfrm>
            <a:off x="611290" y="2211527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97272" y="2301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67" name="Group 34"/>
          <p:cNvGrpSpPr/>
          <p:nvPr userDrawn="1"/>
        </p:nvGrpSpPr>
        <p:grpSpPr>
          <a:xfrm>
            <a:off x="1331612" y="3982088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68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9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0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1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2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73" name="Group 37"/>
          <p:cNvGrpSpPr/>
          <p:nvPr userDrawn="1"/>
        </p:nvGrpSpPr>
        <p:grpSpPr>
          <a:xfrm>
            <a:off x="597448" y="4558751"/>
            <a:ext cx="2498925" cy="1517237"/>
            <a:chOff x="606825" y="1667896"/>
            <a:chExt cx="2311401" cy="1735704"/>
          </a:xfrm>
        </p:grpSpPr>
        <p:pic>
          <p:nvPicPr>
            <p:cNvPr id="74" name="Picture 73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75" name="Rectangle 74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0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7190" y="4660350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8" name="Rectangle 107"/>
          <p:cNvSpPr/>
          <p:nvPr userDrawn="1"/>
        </p:nvSpPr>
        <p:spPr>
          <a:xfrm>
            <a:off x="611290" y="4199525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09" name="Text Placeholder 3"/>
          <p:cNvSpPr>
            <a:spLocks noGrp="1"/>
          </p:cNvSpPr>
          <p:nvPr>
            <p:ph type="body" sz="half" idx="31"/>
          </p:nvPr>
        </p:nvSpPr>
        <p:spPr>
          <a:xfrm>
            <a:off x="697272" y="4289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10" name="Group 34"/>
          <p:cNvGrpSpPr/>
          <p:nvPr userDrawn="1"/>
        </p:nvGrpSpPr>
        <p:grpSpPr>
          <a:xfrm>
            <a:off x="1331612" y="5961651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11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4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5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6" name="Group 115"/>
          <p:cNvGrpSpPr/>
          <p:nvPr userDrawn="1"/>
        </p:nvGrpSpPr>
        <p:grpSpPr>
          <a:xfrm>
            <a:off x="3352800" y="2209801"/>
            <a:ext cx="2438400" cy="3761875"/>
            <a:chOff x="6066183" y="1163792"/>
            <a:chExt cx="2438400" cy="3761875"/>
          </a:xfrm>
          <a:solidFill>
            <a:schemeClr val="tx2">
              <a:lumMod val="10000"/>
              <a:lumOff val="90000"/>
            </a:schemeClr>
          </a:solidFill>
        </p:grpSpPr>
        <p:sp>
          <p:nvSpPr>
            <p:cNvPr id="117" name="Rectangle 116"/>
            <p:cNvSpPr/>
            <p:nvPr userDrawn="1"/>
          </p:nvSpPr>
          <p:spPr>
            <a:xfrm>
              <a:off x="6066183" y="1163792"/>
              <a:ext cx="2438400" cy="376187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8" name="Isosceles Triangle 117"/>
            <p:cNvSpPr/>
            <p:nvPr userDrawn="1"/>
          </p:nvSpPr>
          <p:spPr>
            <a:xfrm>
              <a:off x="7094883" y="4697067"/>
              <a:ext cx="381000" cy="228600"/>
            </a:xfrm>
            <a:prstGeom prst="triangle">
              <a:avLst/>
            </a:prstGeom>
            <a:solidFill>
              <a:schemeClr val="tx2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3584034" y="2936280"/>
            <a:ext cx="1975932" cy="192097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3581268" y="2650350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6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1" name="Freeform 5"/>
          <p:cNvSpPr>
            <a:spLocks noEditPoints="1"/>
          </p:cNvSpPr>
          <p:nvPr userDrawn="1"/>
        </p:nvSpPr>
        <p:spPr bwMode="auto">
          <a:xfrm>
            <a:off x="3616889" y="5053955"/>
            <a:ext cx="299128" cy="299128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tx2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3962473" y="5101379"/>
            <a:ext cx="161109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23" name="Group 37"/>
          <p:cNvGrpSpPr/>
          <p:nvPr userDrawn="1"/>
        </p:nvGrpSpPr>
        <p:grpSpPr>
          <a:xfrm>
            <a:off x="6004362" y="2570752"/>
            <a:ext cx="2498925" cy="1517237"/>
            <a:chOff x="606825" y="1667896"/>
            <a:chExt cx="2311401" cy="1735704"/>
          </a:xfrm>
        </p:grpSpPr>
        <p:pic>
          <p:nvPicPr>
            <p:cNvPr id="124" name="Picture 123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25" name="Rectangle 124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104" y="2672351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7" name="Rectangle 126"/>
          <p:cNvSpPr/>
          <p:nvPr userDrawn="1"/>
        </p:nvSpPr>
        <p:spPr>
          <a:xfrm>
            <a:off x="6018204" y="2211527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28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4186" y="2301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29" name="Group 34"/>
          <p:cNvGrpSpPr/>
          <p:nvPr userDrawn="1"/>
        </p:nvGrpSpPr>
        <p:grpSpPr>
          <a:xfrm>
            <a:off x="6738526" y="3982088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1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2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3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4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35" name="Group 37"/>
          <p:cNvGrpSpPr/>
          <p:nvPr userDrawn="1"/>
        </p:nvGrpSpPr>
        <p:grpSpPr>
          <a:xfrm>
            <a:off x="6004362" y="4558751"/>
            <a:ext cx="2498925" cy="1517237"/>
            <a:chOff x="606825" y="1667896"/>
            <a:chExt cx="2311401" cy="1735704"/>
          </a:xfrm>
        </p:grpSpPr>
        <p:pic>
          <p:nvPicPr>
            <p:cNvPr id="136" name="Picture 13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37" name="Rectangle 136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38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6134104" y="4660350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9" name="Rectangle 138"/>
          <p:cNvSpPr/>
          <p:nvPr userDrawn="1"/>
        </p:nvSpPr>
        <p:spPr>
          <a:xfrm>
            <a:off x="6018204" y="4199525"/>
            <a:ext cx="2471241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40" name="Text Placeholder 3"/>
          <p:cNvSpPr>
            <a:spLocks noGrp="1"/>
          </p:cNvSpPr>
          <p:nvPr>
            <p:ph type="body" sz="half" idx="35"/>
          </p:nvPr>
        </p:nvSpPr>
        <p:spPr>
          <a:xfrm>
            <a:off x="6104186" y="4289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41" name="Group 34"/>
          <p:cNvGrpSpPr/>
          <p:nvPr userDrawn="1"/>
        </p:nvGrpSpPr>
        <p:grpSpPr>
          <a:xfrm>
            <a:off x="6738526" y="5961651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42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43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44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50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56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23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5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animBg="1"/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7" grpId="0" animBg="1"/>
      <p:bldP spid="108" grpId="0" animBg="1"/>
      <p:bldP spid="10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9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1" grpId="0" animBg="1"/>
      <p:bldP spid="1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6" grpId="0" animBg="1"/>
      <p:bldP spid="127" grpId="0" animBg="1"/>
      <p:bldP spid="1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8" grpId="0" animBg="1"/>
      <p:bldP spid="139" grpId="0" animBg="1"/>
      <p:bldP spid="1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5" hasCustomPrompt="1"/>
          </p:nvPr>
        </p:nvSpPr>
        <p:spPr>
          <a:xfrm rot="20775122">
            <a:off x="748220" y="2940119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 rot="457463">
            <a:off x="2186090" y="2478242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 rot="21200297">
            <a:off x="3665466" y="3105239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8" hasCustomPrompt="1"/>
          </p:nvPr>
        </p:nvSpPr>
        <p:spPr>
          <a:xfrm rot="1077462">
            <a:off x="5238750" y="2744875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 rot="21085855">
            <a:off x="6823356" y="3052951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143554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2784655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4861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1234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829941" y="2856133"/>
            <a:ext cx="1468299" cy="1471971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5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8721" y="2856133"/>
            <a:ext cx="1468299" cy="1471971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1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1954121" y="2697252"/>
            <a:ext cx="1785268" cy="1789733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2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317563" y="2697252"/>
            <a:ext cx="1785268" cy="1789733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4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037758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466494" y="2527479"/>
            <a:ext cx="2123964" cy="2129276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3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24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25" hasCustomPrompt="1"/>
          </p:nvPr>
        </p:nvSpPr>
        <p:spPr>
          <a:xfrm rot="20775122">
            <a:off x="776842" y="2534523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 rot="457463">
            <a:off x="2361307" y="2564475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 rot="20844789">
            <a:off x="2836386" y="4116711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7" hasCustomPrompt="1"/>
          </p:nvPr>
        </p:nvSpPr>
        <p:spPr>
          <a:xfrm rot="984468">
            <a:off x="1001108" y="4076283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27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4024469"/>
            <a:ext cx="9144000" cy="2833535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0" name="Group 300"/>
          <p:cNvGrpSpPr/>
          <p:nvPr userDrawn="1"/>
        </p:nvGrpSpPr>
        <p:grpSpPr>
          <a:xfrm>
            <a:off x="4724400" y="2347687"/>
            <a:ext cx="3882522" cy="2030568"/>
            <a:chOff x="2844800" y="1304396"/>
            <a:chExt cx="2803525" cy="1466250"/>
          </a:xfrm>
        </p:grpSpPr>
        <p:grpSp>
          <p:nvGrpSpPr>
            <p:cNvPr id="2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44372" y="2453215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8659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224481"/>
            <a:ext cx="9144000" cy="2633520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pic>
        <p:nvPicPr>
          <p:cNvPr id="11" name="Picture 10" descr="iphone-mockup-white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5334000" y="1981202"/>
            <a:ext cx="3810000" cy="4025900"/>
          </a:xfrm>
          <a:prstGeom prst="rect">
            <a:avLst/>
          </a:prstGeom>
        </p:spPr>
      </p:pic>
      <p:sp>
        <p:nvSpPr>
          <p:cNvPr id="1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 rot="20454814">
            <a:off x="6166930" y="2371636"/>
            <a:ext cx="1041388" cy="1730139"/>
          </a:xfrm>
          <a:custGeom>
            <a:avLst/>
            <a:gdLst>
              <a:gd name="connsiteX0" fmla="*/ 0 w 914400"/>
              <a:gd name="connsiteY0" fmla="*/ 0 h 1481021"/>
              <a:gd name="connsiteX1" fmla="*/ 914400 w 914400"/>
              <a:gd name="connsiteY1" fmla="*/ 0 h 1481021"/>
              <a:gd name="connsiteX2" fmla="*/ 914400 w 914400"/>
              <a:gd name="connsiteY2" fmla="*/ 1481021 h 1481021"/>
              <a:gd name="connsiteX3" fmla="*/ 0 w 914400"/>
              <a:gd name="connsiteY3" fmla="*/ 1481021 h 1481021"/>
              <a:gd name="connsiteX4" fmla="*/ 0 w 914400"/>
              <a:gd name="connsiteY4" fmla="*/ 0 h 1481021"/>
              <a:gd name="connsiteX0" fmla="*/ 0 w 914400"/>
              <a:gd name="connsiteY0" fmla="*/ 0 h 1481021"/>
              <a:gd name="connsiteX1" fmla="*/ 686469 w 914400"/>
              <a:gd name="connsiteY1" fmla="*/ 91167 h 1481021"/>
              <a:gd name="connsiteX2" fmla="*/ 914400 w 914400"/>
              <a:gd name="connsiteY2" fmla="*/ 1481021 h 1481021"/>
              <a:gd name="connsiteX3" fmla="*/ 0 w 914400"/>
              <a:gd name="connsiteY3" fmla="*/ 1481021 h 1481021"/>
              <a:gd name="connsiteX4" fmla="*/ 0 w 914400"/>
              <a:gd name="connsiteY4" fmla="*/ 0 h 1481021"/>
              <a:gd name="connsiteX0" fmla="*/ 0 w 981793"/>
              <a:gd name="connsiteY0" fmla="*/ 0 h 1638728"/>
              <a:gd name="connsiteX1" fmla="*/ 686469 w 981793"/>
              <a:gd name="connsiteY1" fmla="*/ 91167 h 1638728"/>
              <a:gd name="connsiteX2" fmla="*/ 981793 w 981793"/>
              <a:gd name="connsiteY2" fmla="*/ 1638728 h 1638728"/>
              <a:gd name="connsiteX3" fmla="*/ 0 w 981793"/>
              <a:gd name="connsiteY3" fmla="*/ 1481021 h 1638728"/>
              <a:gd name="connsiteX4" fmla="*/ 0 w 981793"/>
              <a:gd name="connsiteY4" fmla="*/ 0 h 1638728"/>
              <a:gd name="connsiteX0" fmla="*/ 0 w 981793"/>
              <a:gd name="connsiteY0" fmla="*/ 0 h 1638728"/>
              <a:gd name="connsiteX1" fmla="*/ 686469 w 981793"/>
              <a:gd name="connsiteY1" fmla="*/ 91167 h 1638728"/>
              <a:gd name="connsiteX2" fmla="*/ 981793 w 981793"/>
              <a:gd name="connsiteY2" fmla="*/ 1638728 h 1638728"/>
              <a:gd name="connsiteX3" fmla="*/ 259432 w 981793"/>
              <a:gd name="connsiteY3" fmla="*/ 1624543 h 1638728"/>
              <a:gd name="connsiteX4" fmla="*/ 0 w 981793"/>
              <a:gd name="connsiteY4" fmla="*/ 0 h 1638728"/>
              <a:gd name="connsiteX0" fmla="*/ 0 w 981793"/>
              <a:gd name="connsiteY0" fmla="*/ 0 h 1638728"/>
              <a:gd name="connsiteX1" fmla="*/ 709229 w 981793"/>
              <a:gd name="connsiteY1" fmla="*/ 76365 h 1638728"/>
              <a:gd name="connsiteX2" fmla="*/ 981793 w 981793"/>
              <a:gd name="connsiteY2" fmla="*/ 1638728 h 1638728"/>
              <a:gd name="connsiteX3" fmla="*/ 259432 w 981793"/>
              <a:gd name="connsiteY3" fmla="*/ 1624543 h 1638728"/>
              <a:gd name="connsiteX4" fmla="*/ 0 w 981793"/>
              <a:gd name="connsiteY4" fmla="*/ 0 h 1638728"/>
              <a:gd name="connsiteX0" fmla="*/ 0 w 990908"/>
              <a:gd name="connsiteY0" fmla="*/ 0 h 1631803"/>
              <a:gd name="connsiteX1" fmla="*/ 709229 w 990908"/>
              <a:gd name="connsiteY1" fmla="*/ 76365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90908"/>
              <a:gd name="connsiteY0" fmla="*/ 0 h 1631803"/>
              <a:gd name="connsiteX1" fmla="*/ 710381 w 990908"/>
              <a:gd name="connsiteY1" fmla="*/ 63325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90908"/>
              <a:gd name="connsiteY0" fmla="*/ 0 h 1631803"/>
              <a:gd name="connsiteX1" fmla="*/ 687073 w 990908"/>
              <a:gd name="connsiteY1" fmla="*/ 82137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88945"/>
              <a:gd name="connsiteY0" fmla="*/ 0 h 1627764"/>
              <a:gd name="connsiteX1" fmla="*/ 685110 w 988945"/>
              <a:gd name="connsiteY1" fmla="*/ 78098 h 1627764"/>
              <a:gd name="connsiteX2" fmla="*/ 988945 w 988945"/>
              <a:gd name="connsiteY2" fmla="*/ 1627764 h 1627764"/>
              <a:gd name="connsiteX3" fmla="*/ 257469 w 988945"/>
              <a:gd name="connsiteY3" fmla="*/ 1620504 h 1627764"/>
              <a:gd name="connsiteX4" fmla="*/ 0 w 988945"/>
              <a:gd name="connsiteY4" fmla="*/ 0 h 1627764"/>
              <a:gd name="connsiteX0" fmla="*/ 0 w 985944"/>
              <a:gd name="connsiteY0" fmla="*/ 0 h 1626725"/>
              <a:gd name="connsiteX1" fmla="*/ 685110 w 985944"/>
              <a:gd name="connsiteY1" fmla="*/ 78098 h 1626725"/>
              <a:gd name="connsiteX2" fmla="*/ 985944 w 985944"/>
              <a:gd name="connsiteY2" fmla="*/ 1626725 h 1626725"/>
              <a:gd name="connsiteX3" fmla="*/ 257469 w 985944"/>
              <a:gd name="connsiteY3" fmla="*/ 1620504 h 1626725"/>
              <a:gd name="connsiteX4" fmla="*/ 0 w 985944"/>
              <a:gd name="connsiteY4" fmla="*/ 0 h 1626725"/>
              <a:gd name="connsiteX0" fmla="*/ 0 w 973018"/>
              <a:gd name="connsiteY0" fmla="*/ 0 h 1620504"/>
              <a:gd name="connsiteX1" fmla="*/ 685110 w 973018"/>
              <a:gd name="connsiteY1" fmla="*/ 78098 h 1620504"/>
              <a:gd name="connsiteX2" fmla="*/ 973018 w 973018"/>
              <a:gd name="connsiteY2" fmla="*/ 1615533 h 1620504"/>
              <a:gd name="connsiteX3" fmla="*/ 257469 w 973018"/>
              <a:gd name="connsiteY3" fmla="*/ 1620504 h 1620504"/>
              <a:gd name="connsiteX4" fmla="*/ 0 w 973018"/>
              <a:gd name="connsiteY4" fmla="*/ 0 h 1620504"/>
              <a:gd name="connsiteX0" fmla="*/ 0 w 973018"/>
              <a:gd name="connsiteY0" fmla="*/ 0 h 1620504"/>
              <a:gd name="connsiteX1" fmla="*/ 707265 w 973018"/>
              <a:gd name="connsiteY1" fmla="*/ 72325 h 1620504"/>
              <a:gd name="connsiteX2" fmla="*/ 973018 w 973018"/>
              <a:gd name="connsiteY2" fmla="*/ 1615533 h 1620504"/>
              <a:gd name="connsiteX3" fmla="*/ 257469 w 973018"/>
              <a:gd name="connsiteY3" fmla="*/ 1620504 h 1620504"/>
              <a:gd name="connsiteX4" fmla="*/ 0 w 973018"/>
              <a:gd name="connsiteY4" fmla="*/ 0 h 1620504"/>
              <a:gd name="connsiteX0" fmla="*/ 0 w 978905"/>
              <a:gd name="connsiteY0" fmla="*/ 0 h 1627649"/>
              <a:gd name="connsiteX1" fmla="*/ 707265 w 978905"/>
              <a:gd name="connsiteY1" fmla="*/ 72325 h 1627649"/>
              <a:gd name="connsiteX2" fmla="*/ 978905 w 978905"/>
              <a:gd name="connsiteY2" fmla="*/ 1627649 h 1627649"/>
              <a:gd name="connsiteX3" fmla="*/ 257469 w 978905"/>
              <a:gd name="connsiteY3" fmla="*/ 1620504 h 1627649"/>
              <a:gd name="connsiteX4" fmla="*/ 0 w 978905"/>
              <a:gd name="connsiteY4" fmla="*/ 0 h 162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8905" h="1627649">
                <a:moveTo>
                  <a:pt x="0" y="0"/>
                </a:moveTo>
                <a:lnTo>
                  <a:pt x="707265" y="72325"/>
                </a:lnTo>
                <a:lnTo>
                  <a:pt x="978905" y="1627649"/>
                </a:lnTo>
                <a:lnTo>
                  <a:pt x="257469" y="162050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txBody>
          <a:bodyPr bIns="457200" anchor="b"/>
          <a:lstStyle>
            <a:lvl1pPr algn="ctr">
              <a:buNone/>
              <a:defRPr sz="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269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2009124"/>
            <a:ext cx="9144000" cy="3401077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1" name="Group 25"/>
          <p:cNvGrpSpPr/>
          <p:nvPr userDrawn="1"/>
        </p:nvGrpSpPr>
        <p:grpSpPr>
          <a:xfrm>
            <a:off x="2689427" y="2661237"/>
            <a:ext cx="1196773" cy="2228851"/>
            <a:chOff x="6140449" y="1116114"/>
            <a:chExt cx="1927226" cy="3589236"/>
          </a:xfrm>
        </p:grpSpPr>
        <p:sp>
          <p:nvSpPr>
            <p:cNvPr id="22" name="Rectangle 21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4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3003752" y="2985089"/>
            <a:ext cx="804862" cy="15430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 rtl="0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682537" y="2661237"/>
            <a:ext cx="1196773" cy="2228851"/>
            <a:chOff x="6140449" y="1116114"/>
            <a:chExt cx="1927226" cy="358923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9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760625" y="2985089"/>
            <a:ext cx="804862" cy="15430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30" name="Group 25"/>
          <p:cNvGrpSpPr/>
          <p:nvPr userDrawn="1"/>
        </p:nvGrpSpPr>
        <p:grpSpPr>
          <a:xfrm>
            <a:off x="1568362" y="2405745"/>
            <a:ext cx="1431134" cy="2665321"/>
            <a:chOff x="6140449" y="1116114"/>
            <a:chExt cx="1927226" cy="3589236"/>
          </a:xfrm>
          <a:effectLst/>
        </p:grpSpPr>
        <p:sp>
          <p:nvSpPr>
            <p:cNvPr id="31" name="Rectangle 30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2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663313" y="2794089"/>
            <a:ext cx="1235674" cy="18478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6163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9" grpId="0"/>
      <p:bldP spid="33" grpId="0"/>
    </p:bld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3608387" y="2339851"/>
            <a:ext cx="1927226" cy="3589236"/>
            <a:chOff x="6140449" y="1116114"/>
            <a:chExt cx="1927226" cy="3589236"/>
          </a:xfrm>
        </p:grpSpPr>
        <p:sp>
          <p:nvSpPr>
            <p:cNvPr id="11" name="Rectangle 10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852513"/>
            <a:ext cx="1676400" cy="251936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8270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5" name="Group 17"/>
          <p:cNvGrpSpPr/>
          <p:nvPr userDrawn="1"/>
        </p:nvGrpSpPr>
        <p:grpSpPr>
          <a:xfrm>
            <a:off x="2976445" y="2513309"/>
            <a:ext cx="3257820" cy="2592091"/>
            <a:chOff x="2094899" y="1081795"/>
            <a:chExt cx="4400683" cy="3501414"/>
          </a:xfrm>
        </p:grpSpPr>
        <p:sp>
          <p:nvSpPr>
            <p:cNvPr id="16" name="Rectangle 1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1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6280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849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57402"/>
            <a:ext cx="9144000" cy="2997199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1297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5" grpId="0"/>
      <p:bldP spid="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99151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604662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604662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604662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604662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5231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 animBg="1"/>
      <p:bldP spid="13" grpId="0" animBg="1"/>
      <p:bldP spid="14" grpId="0" animBg="1"/>
      <p:bldP spid="17" grpId="0" animBg="1"/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48200" y="2337907"/>
            <a:ext cx="4114800" cy="3529495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948118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6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5639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3037116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55" name="Group 54"/>
          <p:cNvGrpSpPr/>
          <p:nvPr userDrawn="1"/>
        </p:nvGrpSpPr>
        <p:grpSpPr>
          <a:xfrm>
            <a:off x="542925" y="2626165"/>
            <a:ext cx="1905000" cy="403331"/>
            <a:chOff x="609600" y="1276350"/>
            <a:chExt cx="1905000" cy="403331"/>
          </a:xfrm>
        </p:grpSpPr>
        <p:sp>
          <p:nvSpPr>
            <p:cNvPr id="56" name="Rectangle 55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57" name="Isosceles Triangle 56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58" name="Rectangle 57"/>
          <p:cNvSpPr/>
          <p:nvPr userDrawn="1"/>
        </p:nvSpPr>
        <p:spPr>
          <a:xfrm>
            <a:off x="542925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3037116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62" name="Group 61"/>
          <p:cNvGrpSpPr/>
          <p:nvPr userDrawn="1"/>
        </p:nvGrpSpPr>
        <p:grpSpPr>
          <a:xfrm>
            <a:off x="2590800" y="2626165"/>
            <a:ext cx="1905000" cy="403331"/>
            <a:chOff x="609600" y="1276350"/>
            <a:chExt cx="1905000" cy="403331"/>
          </a:xfrm>
        </p:grpSpPr>
        <p:sp>
          <p:nvSpPr>
            <p:cNvPr id="63" name="Rectangle 62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64" name="Isosceles Triangle 63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Rectangle 64"/>
          <p:cNvSpPr/>
          <p:nvPr userDrawn="1"/>
        </p:nvSpPr>
        <p:spPr>
          <a:xfrm>
            <a:off x="2590800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3037116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69" name="Group 68"/>
          <p:cNvGrpSpPr/>
          <p:nvPr userDrawn="1"/>
        </p:nvGrpSpPr>
        <p:grpSpPr>
          <a:xfrm>
            <a:off x="4648200" y="2626165"/>
            <a:ext cx="1905000" cy="403331"/>
            <a:chOff x="609600" y="1276350"/>
            <a:chExt cx="1905000" cy="403331"/>
          </a:xfrm>
        </p:grpSpPr>
        <p:sp>
          <p:nvSpPr>
            <p:cNvPr id="70" name="Rectangle 69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71" name="Isosceles Triangle 70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2" name="Rectangle 71"/>
          <p:cNvSpPr/>
          <p:nvPr userDrawn="1"/>
        </p:nvSpPr>
        <p:spPr>
          <a:xfrm>
            <a:off x="4648200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3037116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6" name="Group 75"/>
          <p:cNvGrpSpPr/>
          <p:nvPr userDrawn="1"/>
        </p:nvGrpSpPr>
        <p:grpSpPr>
          <a:xfrm>
            <a:off x="6711926" y="2626165"/>
            <a:ext cx="1905000" cy="403331"/>
            <a:chOff x="609600" y="1276350"/>
            <a:chExt cx="1905000" cy="403331"/>
          </a:xfrm>
        </p:grpSpPr>
        <p:sp>
          <p:nvSpPr>
            <p:cNvPr id="77" name="Rectangle 7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78" name="Isosceles Triangle 7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9" name="Rectangle 78"/>
          <p:cNvSpPr/>
          <p:nvPr userDrawn="1"/>
        </p:nvSpPr>
        <p:spPr>
          <a:xfrm>
            <a:off x="6711926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638175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686050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4743450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6807176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83187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animBg="1"/>
      <p:bldP spid="58" grpId="0" animBg="1"/>
      <p:bldP spid="5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5" grpId="0" animBg="1"/>
      <p:bldP spid="6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72" grpId="0" animBg="1"/>
      <p:bldP spid="7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9" grpId="0" animBg="1"/>
      <p:bldP spid="8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496459"/>
            <a:ext cx="3681115" cy="3225991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l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788846" y="2496459"/>
            <a:ext cx="3681115" cy="3225991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l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1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362454" y="2380347"/>
            <a:ext cx="4126557" cy="35051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 Icon To Add Your image </a:t>
            </a:r>
            <a:endParaRPr lang="en-US" dirty="0"/>
          </a:p>
        </p:txBody>
      </p:sp>
      <p:sp>
        <p:nvSpPr>
          <p:cNvPr id="27" name="Freeform 45"/>
          <p:cNvSpPr>
            <a:spLocks noEditPoints="1"/>
          </p:cNvSpPr>
          <p:nvPr userDrawn="1"/>
        </p:nvSpPr>
        <p:spPr bwMode="auto">
          <a:xfrm>
            <a:off x="679634" y="281050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066805" y="276389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1066804" y="2470909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679634" y="367998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6"/>
          </p:nvPr>
        </p:nvSpPr>
        <p:spPr>
          <a:xfrm>
            <a:off x="1066805" y="363337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1066804" y="334038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679634" y="456931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8"/>
          </p:nvPr>
        </p:nvSpPr>
        <p:spPr>
          <a:xfrm>
            <a:off x="1066805" y="452270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1066804" y="422972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679634" y="548600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0"/>
          </p:nvPr>
        </p:nvSpPr>
        <p:spPr>
          <a:xfrm>
            <a:off x="1066805" y="543939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1066804" y="5146409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59897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741643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730785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08494" y="228089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28" name="Straight Connector 27"/>
          <p:cNvCxnSpPr/>
          <p:nvPr userDrawn="1"/>
        </p:nvCxnSpPr>
        <p:spPr>
          <a:xfrm rot="5400000">
            <a:off x="1362362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 userDrawn="1"/>
        </p:nvCxnSpPr>
        <p:spPr>
          <a:xfrm>
            <a:off x="1285879" y="4137062"/>
            <a:ext cx="78581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651344" y="3655193"/>
            <a:ext cx="1774356" cy="2524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698969" y="368376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73104" y="458194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73569" y="436645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754506" y="4742384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35" name="Straight Connector 34"/>
          <p:cNvCxnSpPr/>
          <p:nvPr userDrawn="1"/>
        </p:nvCxnSpPr>
        <p:spPr>
          <a:xfrm rot="5400000">
            <a:off x="4408374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3697356" y="4384266"/>
            <a:ext cx="1774356" cy="2524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3744981" y="4412839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3719116" y="2999136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3719581" y="2783651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6766062" y="228089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42" name="Straight Connector 41"/>
          <p:cNvCxnSpPr/>
          <p:nvPr userDrawn="1"/>
        </p:nvCxnSpPr>
        <p:spPr>
          <a:xfrm rot="5400000">
            <a:off x="7419930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/>
          <p:cNvSpPr/>
          <p:nvPr userDrawn="1"/>
        </p:nvSpPr>
        <p:spPr>
          <a:xfrm>
            <a:off x="6708912" y="3655193"/>
            <a:ext cx="1774356" cy="25240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756537" y="368376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730672" y="458194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34" hasCustomPrompt="1"/>
          </p:nvPr>
        </p:nvSpPr>
        <p:spPr>
          <a:xfrm>
            <a:off x="6731137" y="436645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96691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30" grpId="0" animBg="1"/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55" grpId="0" animBg="1"/>
      <p:bldP spid="5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08494" y="227363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28" name="Straight Connector 27"/>
          <p:cNvCxnSpPr/>
          <p:nvPr userDrawn="1"/>
        </p:nvCxnSpPr>
        <p:spPr>
          <a:xfrm rot="5400000">
            <a:off x="1362362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 userDrawn="1"/>
        </p:nvCxnSpPr>
        <p:spPr>
          <a:xfrm flipH="1">
            <a:off x="4" y="4129803"/>
            <a:ext cx="78581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651344" y="3647933"/>
            <a:ext cx="1774356" cy="25240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698969" y="367650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73104" y="457468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73569" y="435919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754506" y="4735125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35" name="Straight Connector 34"/>
          <p:cNvCxnSpPr/>
          <p:nvPr userDrawn="1"/>
        </p:nvCxnSpPr>
        <p:spPr>
          <a:xfrm rot="5400000">
            <a:off x="4408374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3697356" y="4377006"/>
            <a:ext cx="1774356" cy="25240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3744981" y="4405578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3719116" y="2991876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3719581" y="2776391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6766062" y="227363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42" name="Straight Connector 41"/>
          <p:cNvCxnSpPr/>
          <p:nvPr userDrawn="1"/>
        </p:nvCxnSpPr>
        <p:spPr>
          <a:xfrm rot="5400000">
            <a:off x="7419930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/>
          <p:cNvSpPr/>
          <p:nvPr userDrawn="1"/>
        </p:nvSpPr>
        <p:spPr>
          <a:xfrm>
            <a:off x="6708912" y="3647933"/>
            <a:ext cx="1774356" cy="25240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756537" y="367650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730672" y="457468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34" hasCustomPrompt="1"/>
          </p:nvPr>
        </p:nvSpPr>
        <p:spPr>
          <a:xfrm>
            <a:off x="6731137" y="435919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37261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000"/>
                            </p:stCondLst>
                            <p:childTnLst>
                              <p:par>
                                <p:cTn id="7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500"/>
                            </p:stCondLst>
                            <p:childTnLst>
                              <p:par>
                                <p:cTn id="8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30" grpId="0" animBg="1"/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55" grpId="0" animBg="1"/>
      <p:bldP spid="5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2783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0022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0"/>
            <a:ext cx="9143999" cy="5359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585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9727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9144000" cy="6858000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pic>
        <p:nvPicPr>
          <p:cNvPr id="10" name="Picture 9" descr="Smart-Mobile-Mockup-Template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4" y="2641602"/>
            <a:ext cx="4801611" cy="4216401"/>
          </a:xfrm>
          <a:prstGeom prst="rect">
            <a:avLst/>
          </a:prstGeom>
        </p:spPr>
      </p:pic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 rot="120000">
            <a:off x="2277177" y="3080904"/>
            <a:ext cx="2349572" cy="314181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 Icon To Add Your image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261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667B9A-DE1C-4E5D-96D7-469CAD979D5C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E21772-A519-4F17-A5B3-C67AF307E92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FD6510-075C-461B-A387-8AA005F986B4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566AA-471F-4311-89CF-96599C81677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845575-9362-46B2-9E9D-68444DA4804A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EBA7E5-8AE1-42F8-AB08-B7C7E17E5C0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200362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03575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7093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522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96567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330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4873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218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16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23900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167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7250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561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1160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20287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46070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2325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769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6633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199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4745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3294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05825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694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7878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475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10438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4404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7248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786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53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641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481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0680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34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4336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425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07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360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0431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30246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60344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3899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47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785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2432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5490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6144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209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8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57002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7865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6E0DE8-A15E-4832-BC8E-77EDD82E4E5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1A5248-5BF4-41E6-82B1-1869F622357A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46B973-7EDF-4762-BDBE-187F7FC7A552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490B20-27BE-44AD-907A-B8048083EA5E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64114F-9AD5-4460-920F-65C57069764C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92FA9-A5ED-40D3-B605-2E5547F6B004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9531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+ SubTitle+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95553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34134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0453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6053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72573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5234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085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6467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08030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28715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8831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7975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51977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60955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8673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91702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2452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60599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5297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4227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7480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3250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002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3193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92272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0327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55964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45395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07271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2149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67762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98231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38504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68329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77866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42014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58396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03273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06449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15095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16272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68368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15519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99095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01316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1585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396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555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71153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7169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84327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721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8082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85809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89455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92357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1151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69B6AF-DE25-4CDC-A50B-B476D20D7BC9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F5DB30-581D-4FA5-835D-E7B6A5DD4F41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43F6A1-1C0F-4AAF-8EDA-C25229C36BEA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2637D-43F5-4930-9871-2ACE7832C86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7B2D4-4B6A-4904-80BC-363FCEE367A0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8E3B68-4FAF-448D-9C71-E6E1AE873E5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94955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76621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633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6737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3593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627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6942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31885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36903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60316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7267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05666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06605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13181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0952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7366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20009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65569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4157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80185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16582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8745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39104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22866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2274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65246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42810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6228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66671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39619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26239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45739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84208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0472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63366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9229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5218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42556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2218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463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2857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28742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96048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00587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4741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93359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48839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31147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2146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71831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5373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82234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7795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59774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17341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698DA-F366-4BE5-832E-DA875AA6A45B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95D7CA-697C-405C-9087-6DD9B2976A21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2CE5EA-1659-496B-8753-2317AFBB508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1788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6476DC-0E13-4633-8BF6-8F48C215633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C5E328-DC63-49A7-9DAE-F9E8DCA14E1C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C5372C-B2FF-4357-A0C5-562553C1436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877523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32268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3468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888290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1804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6560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4351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9883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773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65155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4886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47380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7168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06415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0446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40717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0153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7376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90711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9622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225550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4122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09455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58690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14047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73600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90700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01051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96687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5642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637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9893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83836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07885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60821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6820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01642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53758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0201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5322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35420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40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52362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80481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17422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9911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8314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81409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52246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29458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74280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62009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871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1677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87082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6739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8A5387-90FE-4D12-B47E-E124A02E82F7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4A9EAC-BC0B-47AB-96F3-F6F21ED68CD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138235-2E2D-4001-813A-AC060BB54A3E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EDF547-82A1-496C-9056-258B90EB456A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E6EDC7-D44A-4148-9EDA-5C44FB071AA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9807E0-371E-45A2-8FC2-7E55A414C55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Main Title+ SubTitle+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14297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090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7439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 userDrawn="1"/>
        </p:nvSpPr>
        <p:spPr>
          <a:xfrm>
            <a:off x="647700" y="1546945"/>
            <a:ext cx="3962400" cy="1501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8" y="1574143"/>
            <a:ext cx="3773217" cy="147386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1926096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1651493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5" name="Rectangle 24"/>
          <p:cNvSpPr/>
          <p:nvPr userDrawn="1"/>
        </p:nvSpPr>
        <p:spPr>
          <a:xfrm>
            <a:off x="647700" y="3196149"/>
            <a:ext cx="3962400" cy="15010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8" y="3223347"/>
            <a:ext cx="3773217" cy="1473860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575300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300697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Rectangle 28"/>
          <p:cNvSpPr/>
          <p:nvPr userDrawn="1"/>
        </p:nvSpPr>
        <p:spPr>
          <a:xfrm>
            <a:off x="647700" y="4874344"/>
            <a:ext cx="3962400" cy="1501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8" y="4901539"/>
            <a:ext cx="3773217" cy="1473860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5253495"/>
            <a:ext cx="3762683" cy="103308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978892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48260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51923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324292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animBg="1"/>
      <p:bldP spid="2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526577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Rectangle 20"/>
          <p:cNvSpPr/>
          <p:nvPr userDrawn="1"/>
        </p:nvSpPr>
        <p:spPr>
          <a:xfrm>
            <a:off x="657729" y="2408674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5"/>
          </p:nvPr>
        </p:nvSpPr>
        <p:spPr>
          <a:xfrm>
            <a:off x="842558" y="2877119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1"/>
          </p:nvPr>
        </p:nvSpPr>
        <p:spPr>
          <a:xfrm>
            <a:off x="842553" y="2528699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2408053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526577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Rectangle 26"/>
          <p:cNvSpPr/>
          <p:nvPr userDrawn="1"/>
        </p:nvSpPr>
        <p:spPr>
          <a:xfrm>
            <a:off x="3324729" y="3951610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4"/>
          </p:nvPr>
        </p:nvSpPr>
        <p:spPr>
          <a:xfrm>
            <a:off x="3509558" y="4420058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5"/>
          </p:nvPr>
        </p:nvSpPr>
        <p:spPr>
          <a:xfrm>
            <a:off x="3509553" y="4071634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6005764" y="2399049"/>
            <a:ext cx="2466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6"/>
          </p:nvPr>
        </p:nvSpPr>
        <p:spPr>
          <a:xfrm>
            <a:off x="6190593" y="2867497"/>
            <a:ext cx="2096817" cy="13476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3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90591" y="2519074"/>
            <a:ext cx="2096818" cy="348423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56101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1" grpId="0" animBg="1"/>
      <p:bldP spid="2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1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274713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Rectangle 18"/>
          <p:cNvSpPr/>
          <p:nvPr userDrawn="1"/>
        </p:nvSpPr>
        <p:spPr>
          <a:xfrm>
            <a:off x="3124200" y="2274713"/>
            <a:ext cx="6019800" cy="199562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641847" y="46732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1029018" y="4658067"/>
            <a:ext cx="7429187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641847" y="517086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1029019" y="5155675"/>
            <a:ext cx="7429185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641847" y="5639892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1029019" y="5624706"/>
            <a:ext cx="7429185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641851" y="4363099"/>
            <a:ext cx="7816353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2"/>
          </p:nvPr>
        </p:nvSpPr>
        <p:spPr>
          <a:xfrm>
            <a:off x="3276600" y="2736501"/>
            <a:ext cx="5181600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3276600" y="2441535"/>
            <a:ext cx="51816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18599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9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48260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51923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96458"/>
            <a:ext cx="3124200" cy="1995623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3124200" y="2496458"/>
            <a:ext cx="6019800" cy="199562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4" y="4615986"/>
            <a:ext cx="7772401" cy="10998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3352800" y="2609957"/>
            <a:ext cx="1600200" cy="2073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3352800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118654" y="2609957"/>
            <a:ext cx="1600200" cy="2073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5118654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5"/>
          </p:nvPr>
        </p:nvSpPr>
        <p:spPr>
          <a:xfrm>
            <a:off x="5118654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6907696" y="2609957"/>
            <a:ext cx="1600200" cy="207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907696" y="2817335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907696" y="4171026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92693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0"/>
                            </p:stCondLst>
                            <p:childTnLst>
                              <p:par>
                                <p:cTn id="44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3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ectangle 35"/>
          <p:cNvSpPr/>
          <p:nvPr userDrawn="1"/>
        </p:nvSpPr>
        <p:spPr>
          <a:xfrm>
            <a:off x="448375" y="2383029"/>
            <a:ext cx="1600200" cy="2073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8375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448375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2108354" y="2383029"/>
            <a:ext cx="1600200" cy="2073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2108354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2108354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772300" y="2383029"/>
            <a:ext cx="1600200" cy="20737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77230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7"/>
          </p:nvPr>
        </p:nvSpPr>
        <p:spPr>
          <a:xfrm>
            <a:off x="377230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Rectangle 44"/>
          <p:cNvSpPr/>
          <p:nvPr userDrawn="1"/>
        </p:nvSpPr>
        <p:spPr>
          <a:xfrm>
            <a:off x="5428650" y="2383029"/>
            <a:ext cx="1600200" cy="20737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42865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9"/>
          </p:nvPr>
        </p:nvSpPr>
        <p:spPr>
          <a:xfrm>
            <a:off x="542865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7086600" y="2383029"/>
            <a:ext cx="1600200" cy="2073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86600" y="2590407"/>
            <a:ext cx="1600200" cy="1295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86600" y="3944098"/>
            <a:ext cx="16002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48378" y="4285344"/>
            <a:ext cx="8238425" cy="16002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873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8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34673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677360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620040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6562729" y="2481266"/>
            <a:ext cx="1808503" cy="1557337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1573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48378" y="4314372"/>
            <a:ext cx="8238425" cy="16002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45179" y="2718696"/>
            <a:ext cx="4050625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45179" y="2423730"/>
            <a:ext cx="4050625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33"/>
          </p:nvPr>
        </p:nvSpPr>
        <p:spPr>
          <a:xfrm>
            <a:off x="4648201" y="2718696"/>
            <a:ext cx="4038600" cy="130523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34"/>
          </p:nvPr>
        </p:nvSpPr>
        <p:spPr>
          <a:xfrm>
            <a:off x="4648201" y="2423730"/>
            <a:ext cx="403860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60642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787401"/>
            <a:ext cx="9143999" cy="410097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0208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0"/>
            <a:ext cx="9143999" cy="4140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2898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29174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-12700"/>
            <a:ext cx="9143999" cy="5041899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5657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97700" y="2514601"/>
            <a:ext cx="1645246" cy="1644755"/>
          </a:xfrm>
          <a:prstGeom prst="roundRect">
            <a:avLst>
              <a:gd name="adj" fmla="val 7304"/>
            </a:avLst>
          </a:prstGeom>
          <a:solidFill>
            <a:schemeClr val="bg1">
              <a:lumMod val="8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4756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524074"/>
            <a:ext cx="2057400" cy="323810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4328422" y="2523673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Rectangle 39"/>
          <p:cNvSpPr/>
          <p:nvPr userDrawn="1"/>
        </p:nvSpPr>
        <p:spPr>
          <a:xfrm>
            <a:off x="4328426" y="3342821"/>
            <a:ext cx="4815577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Rectangle 40"/>
          <p:cNvSpPr/>
          <p:nvPr userDrawn="1"/>
        </p:nvSpPr>
        <p:spPr>
          <a:xfrm>
            <a:off x="4328426" y="4161973"/>
            <a:ext cx="4815577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2" name="Rectangle 41"/>
          <p:cNvSpPr/>
          <p:nvPr userDrawn="1"/>
        </p:nvSpPr>
        <p:spPr>
          <a:xfrm>
            <a:off x="4328426" y="4981121"/>
            <a:ext cx="4815577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Freeform 62"/>
          <p:cNvSpPr>
            <a:spLocks noChangeAspect="1" noEditPoints="1"/>
          </p:cNvSpPr>
          <p:nvPr userDrawn="1"/>
        </p:nvSpPr>
        <p:spPr bwMode="auto">
          <a:xfrm>
            <a:off x="4550708" y="2760175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1" name="Freeform 245"/>
          <p:cNvSpPr>
            <a:spLocks noChangeAspect="1"/>
          </p:cNvSpPr>
          <p:nvPr userDrawn="1"/>
        </p:nvSpPr>
        <p:spPr bwMode="auto">
          <a:xfrm>
            <a:off x="4555461" y="355786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2" name="Freeform 132"/>
          <p:cNvSpPr>
            <a:spLocks noChangeAspect="1" noEditPoints="1"/>
          </p:cNvSpPr>
          <p:nvPr userDrawn="1"/>
        </p:nvSpPr>
        <p:spPr bwMode="auto">
          <a:xfrm>
            <a:off x="4537759" y="4367715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3" name="Freeform 52"/>
          <p:cNvSpPr>
            <a:spLocks noEditPoints="1"/>
          </p:cNvSpPr>
          <p:nvPr userDrawn="1"/>
        </p:nvSpPr>
        <p:spPr bwMode="auto">
          <a:xfrm>
            <a:off x="4553878" y="5181147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828389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62243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673901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46794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514313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30835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333461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5127511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Rectangle 61"/>
          <p:cNvSpPr/>
          <p:nvPr userDrawn="1"/>
        </p:nvSpPr>
        <p:spPr>
          <a:xfrm>
            <a:off x="0" y="2523674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643651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895762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03350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animBg="1"/>
      <p:bldP spid="40" grpId="0" animBg="1"/>
      <p:bldP spid="41" grpId="0" animBg="1"/>
      <p:bldP spid="42" grpId="0" animBg="1"/>
      <p:bldP spid="43" grpId="0" animBg="1"/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0080" y="2385708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641667" y="3690633"/>
            <a:ext cx="1920240" cy="304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664527" y="3696541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40080" y="4261307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641667" y="5566231"/>
            <a:ext cx="1920240" cy="30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664527" y="5572137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43200" y="2385708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2744787" y="3690633"/>
            <a:ext cx="1920240" cy="304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2767647" y="3696541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743200" y="4261307"/>
            <a:ext cx="1920240" cy="13049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Rectangle 52"/>
          <p:cNvSpPr/>
          <p:nvPr userDrawn="1"/>
        </p:nvSpPr>
        <p:spPr>
          <a:xfrm>
            <a:off x="2744787" y="5566231"/>
            <a:ext cx="1920240" cy="304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2767647" y="5572137"/>
            <a:ext cx="18745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5" name="Freeform 45"/>
          <p:cNvSpPr>
            <a:spLocks noEditPoints="1"/>
          </p:cNvSpPr>
          <p:nvPr userDrawn="1"/>
        </p:nvSpPr>
        <p:spPr bwMode="auto">
          <a:xfrm>
            <a:off x="4953000" y="276506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5"/>
          </p:nvPr>
        </p:nvSpPr>
        <p:spPr>
          <a:xfrm>
            <a:off x="5340171" y="27184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5340170" y="242546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Freeform 45"/>
          <p:cNvSpPr>
            <a:spLocks noEditPoints="1"/>
          </p:cNvSpPr>
          <p:nvPr userDrawn="1"/>
        </p:nvSpPr>
        <p:spPr bwMode="auto">
          <a:xfrm>
            <a:off x="4953000" y="363453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6"/>
          </p:nvPr>
        </p:nvSpPr>
        <p:spPr>
          <a:xfrm>
            <a:off x="5340171" y="3587930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5340170" y="329494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Freeform 45"/>
          <p:cNvSpPr>
            <a:spLocks noEditPoints="1"/>
          </p:cNvSpPr>
          <p:nvPr userDrawn="1"/>
        </p:nvSpPr>
        <p:spPr bwMode="auto">
          <a:xfrm>
            <a:off x="4953000" y="452387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40171" y="4477263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5340170" y="4184276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5" name="Freeform 45"/>
          <p:cNvSpPr>
            <a:spLocks noEditPoints="1"/>
          </p:cNvSpPr>
          <p:nvPr userDrawn="1"/>
        </p:nvSpPr>
        <p:spPr bwMode="auto">
          <a:xfrm>
            <a:off x="4953000" y="544056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30"/>
          </p:nvPr>
        </p:nvSpPr>
        <p:spPr>
          <a:xfrm>
            <a:off x="5340171" y="53939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5340170" y="5100964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525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000"/>
                            </p:stCondLst>
                            <p:childTnLst>
                              <p:par>
                                <p:cTn id="7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5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5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000"/>
                            </p:stCondLst>
                            <p:childTnLst>
                              <p:par>
                                <p:cTn id="9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6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/>
          <p:cNvCxnSpPr/>
          <p:nvPr userDrawn="1"/>
        </p:nvCxnSpPr>
        <p:spPr>
          <a:xfrm rot="5400000">
            <a:off x="4484029" y="2093999"/>
            <a:ext cx="786341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65988" y="2233978"/>
            <a:ext cx="3398520" cy="141577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665988" y="3649752"/>
            <a:ext cx="3410712" cy="304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824484" y="3655661"/>
            <a:ext cx="30937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65988" y="4206065"/>
            <a:ext cx="3398520" cy="142820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665988" y="5634264"/>
            <a:ext cx="3410712" cy="30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824484" y="5640173"/>
            <a:ext cx="309372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3" name="Rectangle 42"/>
          <p:cNvSpPr/>
          <p:nvPr userDrawn="1"/>
        </p:nvSpPr>
        <p:spPr>
          <a:xfrm>
            <a:off x="4219575" y="2224315"/>
            <a:ext cx="4267200" cy="89535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44" name="Straight Connector 43"/>
          <p:cNvCxnSpPr/>
          <p:nvPr userDrawn="1"/>
        </p:nvCxnSpPr>
        <p:spPr>
          <a:xfrm rot="5400000">
            <a:off x="4582321" y="2671592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70388" y="261641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5070387" y="2323428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7" name="Freeform 62"/>
          <p:cNvSpPr>
            <a:spLocks noChangeAspect="1" noEditPoints="1"/>
          </p:cNvSpPr>
          <p:nvPr userDrawn="1"/>
        </p:nvSpPr>
        <p:spPr bwMode="auto">
          <a:xfrm>
            <a:off x="4370474" y="2490315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56" name="Rectangle 55"/>
          <p:cNvSpPr/>
          <p:nvPr userDrawn="1"/>
        </p:nvSpPr>
        <p:spPr>
          <a:xfrm>
            <a:off x="4219575" y="3165635"/>
            <a:ext cx="4267200" cy="8953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59" name="Straight Connector 58"/>
          <p:cNvCxnSpPr/>
          <p:nvPr userDrawn="1"/>
        </p:nvCxnSpPr>
        <p:spPr>
          <a:xfrm rot="5400000">
            <a:off x="4582321" y="3612911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3"/>
          <p:cNvSpPr>
            <a:spLocks noGrp="1"/>
          </p:cNvSpPr>
          <p:nvPr>
            <p:ph type="body" sz="half" idx="26"/>
          </p:nvPr>
        </p:nvSpPr>
        <p:spPr>
          <a:xfrm>
            <a:off x="5070388" y="355773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5070387" y="326474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8" name="Rectangle 67"/>
          <p:cNvSpPr/>
          <p:nvPr userDrawn="1"/>
        </p:nvSpPr>
        <p:spPr>
          <a:xfrm>
            <a:off x="4219575" y="4106954"/>
            <a:ext cx="4267200" cy="8953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72" name="Straight Connector 71"/>
          <p:cNvCxnSpPr/>
          <p:nvPr userDrawn="1"/>
        </p:nvCxnSpPr>
        <p:spPr>
          <a:xfrm rot="5400000">
            <a:off x="4582321" y="4554230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 Placeholder 3"/>
          <p:cNvSpPr>
            <a:spLocks noGrp="1"/>
          </p:cNvSpPr>
          <p:nvPr>
            <p:ph type="body" sz="half" idx="28"/>
          </p:nvPr>
        </p:nvSpPr>
        <p:spPr>
          <a:xfrm>
            <a:off x="5070388" y="4499054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5070387" y="420606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5" name="Rectangle 74"/>
          <p:cNvSpPr/>
          <p:nvPr userDrawn="1"/>
        </p:nvSpPr>
        <p:spPr>
          <a:xfrm>
            <a:off x="4219575" y="5064315"/>
            <a:ext cx="4267200" cy="8953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76" name="Straight Connector 75"/>
          <p:cNvCxnSpPr/>
          <p:nvPr userDrawn="1"/>
        </p:nvCxnSpPr>
        <p:spPr>
          <a:xfrm rot="5400000">
            <a:off x="4582321" y="5511591"/>
            <a:ext cx="589756" cy="794"/>
          </a:xfrm>
          <a:prstGeom prst="line">
            <a:avLst/>
          </a:prstGeom>
          <a:ln w="190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 Placeholder 3"/>
          <p:cNvSpPr>
            <a:spLocks noGrp="1"/>
          </p:cNvSpPr>
          <p:nvPr>
            <p:ph type="body" sz="half" idx="30"/>
          </p:nvPr>
        </p:nvSpPr>
        <p:spPr>
          <a:xfrm>
            <a:off x="5070388" y="545641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5070387" y="516342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9" name="Freeform 245"/>
          <p:cNvSpPr>
            <a:spLocks noChangeAspect="1"/>
          </p:cNvSpPr>
          <p:nvPr userDrawn="1"/>
        </p:nvSpPr>
        <p:spPr bwMode="auto">
          <a:xfrm>
            <a:off x="4361102" y="3437828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80" name="Freeform 132"/>
          <p:cNvSpPr>
            <a:spLocks noChangeAspect="1" noEditPoints="1"/>
          </p:cNvSpPr>
          <p:nvPr userDrawn="1"/>
        </p:nvSpPr>
        <p:spPr bwMode="auto">
          <a:xfrm>
            <a:off x="4343400" y="4369846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81" name="Freeform 52"/>
          <p:cNvSpPr>
            <a:spLocks noEditPoints="1"/>
          </p:cNvSpPr>
          <p:nvPr userDrawn="1"/>
        </p:nvSpPr>
        <p:spPr bwMode="auto">
          <a:xfrm>
            <a:off x="4359520" y="5321488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18500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500"/>
                            </p:stCondLst>
                            <p:childTnLst>
                              <p:par>
                                <p:cTn id="9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56" grpId="0" animBg="1"/>
      <p:bldP spid="6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7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animBg="1"/>
      <p:bldP spid="81" grpId="0" animBg="1"/>
    </p:bld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298407"/>
            <a:ext cx="50292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5029200" y="2298411"/>
            <a:ext cx="1981200" cy="9143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298407"/>
            <a:ext cx="21336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390249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688065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5029200" y="3212809"/>
            <a:ext cx="1981200" cy="92013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3304648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3602465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Rectangle 34"/>
          <p:cNvSpPr/>
          <p:nvPr userDrawn="1"/>
        </p:nvSpPr>
        <p:spPr>
          <a:xfrm>
            <a:off x="5029200" y="4132949"/>
            <a:ext cx="1981200" cy="91439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5162550" y="4224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5162554" y="4522604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5029200" y="5047347"/>
            <a:ext cx="1981200" cy="9143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5162550" y="51391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162554" y="5437001"/>
            <a:ext cx="1714501" cy="425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989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700" y="2292920"/>
            <a:ext cx="3810000" cy="36576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676775" y="3588323"/>
            <a:ext cx="3810000" cy="1371599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676778" y="5076372"/>
            <a:ext cx="3810001" cy="914400"/>
            <a:chOff x="648100" y="3562350"/>
            <a:chExt cx="3583374" cy="914400"/>
          </a:xfrm>
        </p:grpSpPr>
        <p:sp>
          <p:nvSpPr>
            <p:cNvPr id="20" name="Rectangle 19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Text Placeholder 3"/>
          <p:cNvSpPr>
            <a:spLocks noGrp="1"/>
          </p:cNvSpPr>
          <p:nvPr>
            <p:ph type="body" sz="half" idx="16"/>
          </p:nvPr>
        </p:nvSpPr>
        <p:spPr>
          <a:xfrm>
            <a:off x="4948445" y="54744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4948445" y="51814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6"/>
          </p:nvPr>
        </p:nvSpPr>
        <p:spPr>
          <a:xfrm>
            <a:off x="4704523" y="2585908"/>
            <a:ext cx="3782252" cy="85001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4704522" y="2292921"/>
            <a:ext cx="3782252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391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8" grpId="0" animBg="1"/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666140" y="2333172"/>
            <a:ext cx="3810001" cy="837400"/>
            <a:chOff x="648100" y="3562350"/>
            <a:chExt cx="3583374" cy="914400"/>
          </a:xfrm>
        </p:grpSpPr>
        <p:sp>
          <p:nvSpPr>
            <p:cNvPr id="29" name="Rectangle 28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1" name="Text Placeholder 3"/>
          <p:cNvSpPr>
            <a:spLocks noGrp="1"/>
          </p:cNvSpPr>
          <p:nvPr>
            <p:ph type="body" sz="half" idx="28"/>
          </p:nvPr>
        </p:nvSpPr>
        <p:spPr>
          <a:xfrm>
            <a:off x="937807" y="26927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937807" y="23997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666140" y="3227923"/>
            <a:ext cx="3810001" cy="837400"/>
            <a:chOff x="648100" y="3562350"/>
            <a:chExt cx="3583374" cy="914400"/>
          </a:xfrm>
        </p:grpSpPr>
        <p:sp>
          <p:nvSpPr>
            <p:cNvPr id="34" name="Rectangle 33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Text Placeholder 3"/>
          <p:cNvSpPr>
            <a:spLocks noGrp="1"/>
          </p:cNvSpPr>
          <p:nvPr>
            <p:ph type="body" sz="half" idx="30"/>
          </p:nvPr>
        </p:nvSpPr>
        <p:spPr>
          <a:xfrm>
            <a:off x="937807" y="3587484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937807" y="329449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4676775" y="2337232"/>
            <a:ext cx="3810000" cy="1728091"/>
          </a:xfrm>
          <a:prstGeom prst="rect">
            <a:avLst/>
          </a:prstGeom>
          <a:solidFill>
            <a:schemeClr val="bg2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33" hasCustomPrompt="1"/>
          </p:nvPr>
        </p:nvSpPr>
        <p:spPr>
          <a:xfrm>
            <a:off x="666136" y="4189148"/>
            <a:ext cx="3810000" cy="1743075"/>
          </a:xfrm>
          <a:prstGeom prst="rect">
            <a:avLst/>
          </a:prstGeom>
          <a:solidFill>
            <a:schemeClr val="bg2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4676778" y="4200072"/>
            <a:ext cx="3810001" cy="837400"/>
            <a:chOff x="648100" y="3562350"/>
            <a:chExt cx="3583374" cy="914400"/>
          </a:xfrm>
        </p:grpSpPr>
        <p:sp>
          <p:nvSpPr>
            <p:cNvPr id="43" name="Rectangle 42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half" idx="34"/>
          </p:nvPr>
        </p:nvSpPr>
        <p:spPr>
          <a:xfrm>
            <a:off x="4948445" y="455963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35" hasCustomPrompt="1"/>
          </p:nvPr>
        </p:nvSpPr>
        <p:spPr>
          <a:xfrm>
            <a:off x="4948445" y="4266649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4676778" y="5094823"/>
            <a:ext cx="3810001" cy="837400"/>
            <a:chOff x="648100" y="3562350"/>
            <a:chExt cx="3583374" cy="914400"/>
          </a:xfrm>
        </p:grpSpPr>
        <p:sp>
          <p:nvSpPr>
            <p:cNvPr id="48" name="Rectangle 47"/>
            <p:cNvSpPr/>
            <p:nvPr userDrawn="1"/>
          </p:nvSpPr>
          <p:spPr>
            <a:xfrm>
              <a:off x="800500" y="3562350"/>
              <a:ext cx="3430974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71" name="Rectangle 70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2" name="Text Placeholder 3"/>
          <p:cNvSpPr>
            <a:spLocks noGrp="1"/>
          </p:cNvSpPr>
          <p:nvPr>
            <p:ph type="body" sz="half" idx="36"/>
          </p:nvPr>
        </p:nvSpPr>
        <p:spPr>
          <a:xfrm>
            <a:off x="4948445" y="5454387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37" hasCustomPrompt="1"/>
          </p:nvPr>
        </p:nvSpPr>
        <p:spPr>
          <a:xfrm>
            <a:off x="4948445" y="516139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30315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41" grpId="0" animBg="1"/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ectangle 17"/>
          <p:cNvSpPr/>
          <p:nvPr userDrawn="1"/>
        </p:nvSpPr>
        <p:spPr>
          <a:xfrm>
            <a:off x="3429000" y="2347689"/>
            <a:ext cx="1828800" cy="161611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347688"/>
            <a:ext cx="3429000" cy="2057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429000" y="3963797"/>
            <a:ext cx="3429000" cy="188908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Rectangle 21"/>
          <p:cNvSpPr/>
          <p:nvPr userDrawn="1"/>
        </p:nvSpPr>
        <p:spPr>
          <a:xfrm>
            <a:off x="0" y="4405090"/>
            <a:ext cx="3429000" cy="14477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5257800" y="2347690"/>
            <a:ext cx="3886200" cy="161611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6858000" y="3963797"/>
            <a:ext cx="2286000" cy="18890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155088" y="4879351"/>
            <a:ext cx="3118033" cy="85001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155087" y="458636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1"/>
          </p:nvPr>
        </p:nvSpPr>
        <p:spPr>
          <a:xfrm>
            <a:off x="3561714" y="2734581"/>
            <a:ext cx="1563381" cy="108977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2"/>
          </p:nvPr>
        </p:nvSpPr>
        <p:spPr>
          <a:xfrm>
            <a:off x="3559521" y="2509582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6"/>
          </p:nvPr>
        </p:nvSpPr>
        <p:spPr>
          <a:xfrm>
            <a:off x="6979925" y="4405089"/>
            <a:ext cx="2057399" cy="132427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6979924" y="4112101"/>
            <a:ext cx="2057399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62687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393494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648100" y="4800600"/>
            <a:ext cx="3771500" cy="914400"/>
            <a:chOff x="648100" y="3562350"/>
            <a:chExt cx="3771500" cy="914400"/>
          </a:xfrm>
        </p:grpSpPr>
        <p:sp>
          <p:nvSpPr>
            <p:cNvPr id="27" name="Rectangle 26"/>
            <p:cNvSpPr/>
            <p:nvPr userDrawn="1"/>
          </p:nvSpPr>
          <p:spPr>
            <a:xfrm>
              <a:off x="800500" y="3562350"/>
              <a:ext cx="3619100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Text Placeholder 3"/>
          <p:cNvSpPr>
            <a:spLocks noGrp="1"/>
          </p:cNvSpPr>
          <p:nvPr>
            <p:ph type="body" sz="half" idx="16"/>
          </p:nvPr>
        </p:nvSpPr>
        <p:spPr>
          <a:xfrm>
            <a:off x="919771" y="5198665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919770" y="490567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grpSp>
        <p:nvGrpSpPr>
          <p:cNvPr id="31" name="Group 30"/>
          <p:cNvGrpSpPr/>
          <p:nvPr userDrawn="1"/>
        </p:nvGrpSpPr>
        <p:grpSpPr>
          <a:xfrm flipH="1">
            <a:off x="4713833" y="4800600"/>
            <a:ext cx="3771500" cy="914400"/>
            <a:chOff x="648100" y="3562350"/>
            <a:chExt cx="3771500" cy="914400"/>
          </a:xfrm>
        </p:grpSpPr>
        <p:sp>
          <p:nvSpPr>
            <p:cNvPr id="32" name="Rectangle 31"/>
            <p:cNvSpPr/>
            <p:nvPr userDrawn="1"/>
          </p:nvSpPr>
          <p:spPr>
            <a:xfrm>
              <a:off x="800500" y="3562350"/>
              <a:ext cx="3619100" cy="914400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 userDrawn="1"/>
          </p:nvSpPr>
          <p:spPr>
            <a:xfrm>
              <a:off x="648100" y="3562350"/>
              <a:ext cx="152400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Text Placeholder 3"/>
          <p:cNvSpPr>
            <a:spLocks noGrp="1"/>
          </p:cNvSpPr>
          <p:nvPr>
            <p:ph type="body" sz="half" idx="26"/>
          </p:nvPr>
        </p:nvSpPr>
        <p:spPr>
          <a:xfrm>
            <a:off x="4856925" y="5198665"/>
            <a:ext cx="33474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0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4856925" y="4905677"/>
            <a:ext cx="33474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 rtl="0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0018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2517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93710"/>
            <a:ext cx="1421516" cy="1421092"/>
          </a:xfrm>
          <a:prstGeom prst="roundRect">
            <a:avLst>
              <a:gd name="adj" fmla="val 9160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93710"/>
            <a:ext cx="1421516" cy="1421092"/>
          </a:xfrm>
          <a:prstGeom prst="roundRect">
            <a:avLst>
              <a:gd name="adj" fmla="val 10232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93710"/>
            <a:ext cx="1421516" cy="1421092"/>
          </a:xfrm>
          <a:prstGeom prst="roundRect">
            <a:avLst>
              <a:gd name="adj" fmla="val 11305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93710"/>
            <a:ext cx="1421516" cy="1421092"/>
          </a:xfrm>
          <a:prstGeom prst="roundRect">
            <a:avLst>
              <a:gd name="adj" fmla="val 10769"/>
            </a:avLst>
          </a:prstGeom>
          <a:solidFill>
            <a:schemeClr val="bg2">
              <a:lumMod val="85000"/>
            </a:schemeClr>
          </a:solidFill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851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743202"/>
            <a:ext cx="1421516" cy="1421092"/>
          </a:xfrm>
          <a:prstGeom prst="ellipse">
            <a:avLst/>
          </a:prstGeom>
          <a:solidFill>
            <a:schemeClr val="bg2">
              <a:lumMod val="85000"/>
            </a:schemeClr>
          </a:solidFill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2187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8844"/>
            <a:ext cx="1421516" cy="126276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8844"/>
            <a:ext cx="1421516" cy="1262765"/>
          </a:xfrm>
          <a:prstGeom prst="rect">
            <a:avLst/>
          </a:prstGeom>
          <a:solidFill>
            <a:schemeClr val="bg2">
              <a:lumMod val="85000"/>
            </a:schemeClr>
          </a:solidFill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408716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Rectangle 78"/>
          <p:cNvSpPr/>
          <p:nvPr userDrawn="1"/>
        </p:nvSpPr>
        <p:spPr>
          <a:xfrm>
            <a:off x="644441" y="3817565"/>
            <a:ext cx="1444752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1" name="Rectangle 80"/>
          <p:cNvSpPr/>
          <p:nvPr userDrawn="1"/>
        </p:nvSpPr>
        <p:spPr>
          <a:xfrm>
            <a:off x="2245753" y="3817565"/>
            <a:ext cx="1444752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3" name="Rectangle 82"/>
          <p:cNvSpPr/>
          <p:nvPr userDrawn="1"/>
        </p:nvSpPr>
        <p:spPr>
          <a:xfrm>
            <a:off x="3836225" y="3817565"/>
            <a:ext cx="1444752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5" name="Rectangle 84"/>
          <p:cNvSpPr/>
          <p:nvPr userDrawn="1"/>
        </p:nvSpPr>
        <p:spPr>
          <a:xfrm>
            <a:off x="5418593" y="3817565"/>
            <a:ext cx="1444752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7" name="Rectangle 86"/>
          <p:cNvSpPr/>
          <p:nvPr userDrawn="1"/>
        </p:nvSpPr>
        <p:spPr>
          <a:xfrm>
            <a:off x="7017169" y="3817565"/>
            <a:ext cx="1444752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3911173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9" name="Group 88"/>
          <p:cNvGrpSpPr/>
          <p:nvPr userDrawn="1"/>
        </p:nvGrpSpPr>
        <p:grpSpPr>
          <a:xfrm>
            <a:off x="905525" y="5449503"/>
            <a:ext cx="924722" cy="163900"/>
            <a:chOff x="1847802" y="2724150"/>
            <a:chExt cx="1200198" cy="212725"/>
          </a:xfrm>
          <a:solidFill>
            <a:schemeClr val="accent1"/>
          </a:solidFill>
        </p:grpSpPr>
        <p:sp>
          <p:nvSpPr>
            <p:cNvPr id="9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4" name="Group 93"/>
          <p:cNvGrpSpPr/>
          <p:nvPr userDrawn="1"/>
        </p:nvGrpSpPr>
        <p:grpSpPr>
          <a:xfrm>
            <a:off x="2504278" y="5449503"/>
            <a:ext cx="924722" cy="163900"/>
            <a:chOff x="1847802" y="2724150"/>
            <a:chExt cx="1200198" cy="212725"/>
          </a:xfrm>
          <a:solidFill>
            <a:schemeClr val="accent2"/>
          </a:solidFill>
        </p:grpSpPr>
        <p:sp>
          <p:nvSpPr>
            <p:cNvPr id="95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6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7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9" name="Group 98"/>
          <p:cNvGrpSpPr/>
          <p:nvPr userDrawn="1"/>
        </p:nvGrpSpPr>
        <p:grpSpPr>
          <a:xfrm>
            <a:off x="4103031" y="5449503"/>
            <a:ext cx="924722" cy="163900"/>
            <a:chOff x="1847802" y="2724150"/>
            <a:chExt cx="1200198" cy="212725"/>
          </a:xfrm>
          <a:solidFill>
            <a:schemeClr val="accent3"/>
          </a:solidFill>
        </p:grpSpPr>
        <p:sp>
          <p:nvSpPr>
            <p:cNvPr id="10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4" name="Group 103"/>
          <p:cNvGrpSpPr/>
          <p:nvPr userDrawn="1"/>
        </p:nvGrpSpPr>
        <p:grpSpPr>
          <a:xfrm>
            <a:off x="5701784" y="5449503"/>
            <a:ext cx="924722" cy="163900"/>
            <a:chOff x="1847802" y="2724150"/>
            <a:chExt cx="1200198" cy="212725"/>
          </a:xfrm>
          <a:solidFill>
            <a:schemeClr val="accent4"/>
          </a:solidFill>
        </p:grpSpPr>
        <p:sp>
          <p:nvSpPr>
            <p:cNvPr id="105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6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7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8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9" name="Group 108"/>
          <p:cNvGrpSpPr/>
          <p:nvPr userDrawn="1"/>
        </p:nvGrpSpPr>
        <p:grpSpPr>
          <a:xfrm>
            <a:off x="7300538" y="5449503"/>
            <a:ext cx="924722" cy="163900"/>
            <a:chOff x="1847802" y="2724150"/>
            <a:chExt cx="1200198" cy="212725"/>
          </a:xfrm>
          <a:solidFill>
            <a:schemeClr val="accent5"/>
          </a:solidFill>
        </p:grpSpPr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1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2830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000"/>
                            </p:stCondLst>
                            <p:childTnLst>
                              <p:par>
                                <p:cTn id="7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0"/>
                            </p:stCondLst>
                            <p:childTnLst>
                              <p:par>
                                <p:cTn id="9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1" grpId="0" animBg="1"/>
      <p:bldP spid="7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3" grpId="0" animBg="1"/>
      <p:bldP spid="7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5" grpId="0" animBg="1"/>
      <p:bldP spid="7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7" grpId="0" animBg="1"/>
      <p:bldP spid="7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animBg="1"/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552498" y="3663267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Rectangle 35"/>
          <p:cNvSpPr/>
          <p:nvPr userDrawn="1"/>
        </p:nvSpPr>
        <p:spPr>
          <a:xfrm>
            <a:off x="2626100" y="3663267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Rectangle 38"/>
          <p:cNvSpPr/>
          <p:nvPr userDrawn="1"/>
        </p:nvSpPr>
        <p:spPr>
          <a:xfrm>
            <a:off x="4683500" y="3663267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299686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2" name="Rectangle 41"/>
          <p:cNvSpPr/>
          <p:nvPr userDrawn="1"/>
        </p:nvSpPr>
        <p:spPr>
          <a:xfrm>
            <a:off x="6740900" y="3663267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673333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Rectangle 44"/>
          <p:cNvSpPr/>
          <p:nvPr userDrawn="1"/>
        </p:nvSpPr>
        <p:spPr>
          <a:xfrm>
            <a:off x="552498" y="5584371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2626100" y="5584371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4683500" y="5584371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4220790"/>
            <a:ext cx="1861204" cy="1354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6740900" y="5584371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594437"/>
            <a:ext cx="1861204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91931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70" grpId="0" animBg="1"/>
      <p:bldP spid="72" grpId="0" animBg="1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6" grpId="0" animBg="1"/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52570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Rectangle 51"/>
          <p:cNvSpPr/>
          <p:nvPr userDrawn="1"/>
        </p:nvSpPr>
        <p:spPr>
          <a:xfrm>
            <a:off x="752570" y="3586291"/>
            <a:ext cx="1428703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52570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4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95576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5" name="Rectangle 54"/>
          <p:cNvSpPr/>
          <p:nvPr userDrawn="1"/>
        </p:nvSpPr>
        <p:spPr>
          <a:xfrm>
            <a:off x="2295576" y="3586291"/>
            <a:ext cx="1428703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95576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857676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Rectangle 57"/>
          <p:cNvSpPr/>
          <p:nvPr userDrawn="1"/>
        </p:nvSpPr>
        <p:spPr>
          <a:xfrm>
            <a:off x="3857676" y="3586291"/>
            <a:ext cx="1428703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57676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419823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1" name="Rectangle 60"/>
          <p:cNvSpPr/>
          <p:nvPr userDrawn="1"/>
        </p:nvSpPr>
        <p:spPr>
          <a:xfrm>
            <a:off x="5419823" y="3586291"/>
            <a:ext cx="1428703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2"/>
          </p:nvPr>
        </p:nvSpPr>
        <p:spPr>
          <a:xfrm>
            <a:off x="5419823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981875" y="252911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4" name="Rectangle 63"/>
          <p:cNvSpPr/>
          <p:nvPr userDrawn="1"/>
        </p:nvSpPr>
        <p:spPr>
          <a:xfrm>
            <a:off x="6981875" y="3586291"/>
            <a:ext cx="1428703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4"/>
          </p:nvPr>
        </p:nvSpPr>
        <p:spPr>
          <a:xfrm>
            <a:off x="6981875" y="3605881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2570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Rectangle 66"/>
          <p:cNvSpPr/>
          <p:nvPr userDrawn="1"/>
        </p:nvSpPr>
        <p:spPr>
          <a:xfrm>
            <a:off x="752570" y="5299443"/>
            <a:ext cx="1428703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6"/>
          </p:nvPr>
        </p:nvSpPr>
        <p:spPr>
          <a:xfrm>
            <a:off x="752570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2295576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2295576" y="5299443"/>
            <a:ext cx="1428703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2295576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3857676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3857676" y="5299443"/>
            <a:ext cx="1428703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3857676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4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5419823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5" name="Rectangle 84"/>
          <p:cNvSpPr/>
          <p:nvPr userDrawn="1"/>
        </p:nvSpPr>
        <p:spPr>
          <a:xfrm>
            <a:off x="5419823" y="5299443"/>
            <a:ext cx="1428703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32"/>
          </p:nvPr>
        </p:nvSpPr>
        <p:spPr>
          <a:xfrm>
            <a:off x="5419823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7" name="Picture Placeholder 7"/>
          <p:cNvSpPr>
            <a:spLocks noGrp="1"/>
          </p:cNvSpPr>
          <p:nvPr>
            <p:ph type="pic" sz="quarter" idx="33" hasCustomPrompt="1"/>
          </p:nvPr>
        </p:nvSpPr>
        <p:spPr>
          <a:xfrm>
            <a:off x="6981875" y="4237507"/>
            <a:ext cx="1428703" cy="10571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18288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8" name="Rectangle 87"/>
          <p:cNvSpPr/>
          <p:nvPr userDrawn="1"/>
        </p:nvSpPr>
        <p:spPr>
          <a:xfrm>
            <a:off x="6981875" y="5299443"/>
            <a:ext cx="1428703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9" name="Text Placeholder 3"/>
          <p:cNvSpPr>
            <a:spLocks noGrp="1"/>
          </p:cNvSpPr>
          <p:nvPr>
            <p:ph type="body" sz="half" idx="34"/>
          </p:nvPr>
        </p:nvSpPr>
        <p:spPr>
          <a:xfrm>
            <a:off x="6981875" y="5314273"/>
            <a:ext cx="1428703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702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animBg="1"/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animBg="1"/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animBg="1"/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animBg="1"/>
      <p:bldP spid="85" grpId="0" animBg="1"/>
      <p:bldP spid="8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animBg="1"/>
      <p:bldP spid="88" grpId="0" animBg="1"/>
      <p:bldP spid="8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0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4819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5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04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6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8948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7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8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0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2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234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04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273046"/>
            <a:ext cx="1169764" cy="1169415"/>
          </a:xfrm>
          <a:prstGeom prst="ellipse">
            <a:avLst/>
          </a:prstGeom>
          <a:solidFill>
            <a:schemeClr val="tx1">
              <a:lumMod val="10000"/>
              <a:lumOff val="90000"/>
            </a:schemeClr>
          </a:solidFill>
          <a:ln w="28575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5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647460"/>
            <a:ext cx="1388839" cy="77574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05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Group 105"/>
          <p:cNvGrpSpPr/>
          <p:nvPr userDrawn="1"/>
        </p:nvGrpSpPr>
        <p:grpSpPr>
          <a:xfrm>
            <a:off x="1813312" y="3758892"/>
            <a:ext cx="1200198" cy="212725"/>
            <a:chOff x="1847802" y="2724150"/>
            <a:chExt cx="1200198" cy="212725"/>
          </a:xfrm>
        </p:grpSpPr>
        <p:sp>
          <p:nvSpPr>
            <p:cNvPr id="10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1" name="Group 110"/>
          <p:cNvGrpSpPr/>
          <p:nvPr userDrawn="1"/>
        </p:nvGrpSpPr>
        <p:grpSpPr>
          <a:xfrm>
            <a:off x="4594314" y="3758892"/>
            <a:ext cx="1200198" cy="212725"/>
            <a:chOff x="1847802" y="2724150"/>
            <a:chExt cx="1200198" cy="212725"/>
          </a:xfrm>
        </p:grpSpPr>
        <p:sp>
          <p:nvSpPr>
            <p:cNvPr id="11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4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6" name="Group 115"/>
          <p:cNvGrpSpPr/>
          <p:nvPr userDrawn="1"/>
        </p:nvGrpSpPr>
        <p:grpSpPr>
          <a:xfrm>
            <a:off x="7354080" y="3758892"/>
            <a:ext cx="1200198" cy="212725"/>
            <a:chOff x="1847802" y="2724150"/>
            <a:chExt cx="1200198" cy="212725"/>
          </a:xfrm>
        </p:grpSpPr>
        <p:sp>
          <p:nvSpPr>
            <p:cNvPr id="11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21" name="Group 120"/>
          <p:cNvGrpSpPr/>
          <p:nvPr userDrawn="1"/>
        </p:nvGrpSpPr>
        <p:grpSpPr>
          <a:xfrm>
            <a:off x="1813312" y="5482844"/>
            <a:ext cx="1200198" cy="212725"/>
            <a:chOff x="1847802" y="2724150"/>
            <a:chExt cx="1200198" cy="212725"/>
          </a:xfrm>
        </p:grpSpPr>
        <p:sp>
          <p:nvSpPr>
            <p:cNvPr id="12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4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26" name="Group 125"/>
          <p:cNvGrpSpPr/>
          <p:nvPr userDrawn="1"/>
        </p:nvGrpSpPr>
        <p:grpSpPr>
          <a:xfrm>
            <a:off x="4594314" y="5482844"/>
            <a:ext cx="1200198" cy="212725"/>
            <a:chOff x="1847802" y="2724150"/>
            <a:chExt cx="1200198" cy="212725"/>
          </a:xfrm>
        </p:grpSpPr>
        <p:sp>
          <p:nvSpPr>
            <p:cNvPr id="127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8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29" name="Freeform 8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0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31" name="Group 130"/>
          <p:cNvGrpSpPr/>
          <p:nvPr userDrawn="1"/>
        </p:nvGrpSpPr>
        <p:grpSpPr>
          <a:xfrm>
            <a:off x="7354080" y="5482844"/>
            <a:ext cx="1200198" cy="212725"/>
            <a:chOff x="1847802" y="2724150"/>
            <a:chExt cx="1200198" cy="212725"/>
          </a:xfrm>
        </p:grpSpPr>
        <p:sp>
          <p:nvSpPr>
            <p:cNvPr id="132" name="Freeform 104"/>
            <p:cNvSpPr>
              <a:spLocks noEditPoints="1"/>
            </p:cNvSpPr>
            <p:nvPr/>
          </p:nvSpPr>
          <p:spPr bwMode="auto">
            <a:xfrm>
              <a:off x="1847802" y="2724150"/>
              <a:ext cx="212725" cy="212725"/>
            </a:xfrm>
            <a:custGeom>
              <a:avLst/>
              <a:gdLst/>
              <a:ahLst/>
              <a:cxnLst>
                <a:cxn ang="0">
                  <a:pos x="62" y="51"/>
                </a:cxn>
                <a:cxn ang="0">
                  <a:pos x="51" y="62"/>
                </a:cxn>
                <a:cxn ang="0">
                  <a:pos x="12" y="62"/>
                </a:cxn>
                <a:cxn ang="0">
                  <a:pos x="0" y="51"/>
                </a:cxn>
                <a:cxn ang="0">
                  <a:pos x="0" y="12"/>
                </a:cxn>
                <a:cxn ang="0">
                  <a:pos x="12" y="0"/>
                </a:cxn>
                <a:cxn ang="0">
                  <a:pos x="51" y="0"/>
                </a:cxn>
                <a:cxn ang="0">
                  <a:pos x="62" y="12"/>
                </a:cxn>
                <a:cxn ang="0">
                  <a:pos x="62" y="51"/>
                </a:cxn>
                <a:cxn ang="0">
                  <a:pos x="15" y="11"/>
                </a:cxn>
                <a:cxn ang="0">
                  <a:pos x="9" y="1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20" y="16"/>
                </a:cxn>
                <a:cxn ang="0">
                  <a:pos x="15" y="11"/>
                </a:cxn>
                <a:cxn ang="0">
                  <a:pos x="19" y="52"/>
                </a:cxn>
                <a:cxn ang="0">
                  <a:pos x="19" y="24"/>
                </a:cxn>
                <a:cxn ang="0">
                  <a:pos x="10" y="24"/>
                </a:cxn>
                <a:cxn ang="0">
                  <a:pos x="10" y="52"/>
                </a:cxn>
                <a:cxn ang="0">
                  <a:pos x="19" y="52"/>
                </a:cxn>
                <a:cxn ang="0">
                  <a:pos x="53" y="52"/>
                </a:cxn>
                <a:cxn ang="0">
                  <a:pos x="53" y="36"/>
                </a:cxn>
                <a:cxn ang="0">
                  <a:pos x="42" y="24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4"/>
                </a:cxn>
                <a:cxn ang="0">
                  <a:pos x="24" y="24"/>
                </a:cxn>
                <a:cxn ang="0">
                  <a:pos x="24" y="52"/>
                </a:cxn>
                <a:cxn ang="0">
                  <a:pos x="34" y="52"/>
                </a:cxn>
                <a:cxn ang="0">
                  <a:pos x="34" y="37"/>
                </a:cxn>
                <a:cxn ang="0">
                  <a:pos x="34" y="34"/>
                </a:cxn>
                <a:cxn ang="0">
                  <a:pos x="39" y="31"/>
                </a:cxn>
                <a:cxn ang="0">
                  <a:pos x="43" y="37"/>
                </a:cxn>
                <a:cxn ang="0">
                  <a:pos x="43" y="52"/>
                </a:cxn>
                <a:cxn ang="0">
                  <a:pos x="53" y="52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3" name="Freeform 154"/>
            <p:cNvSpPr>
              <a:spLocks/>
            </p:cNvSpPr>
            <p:nvPr/>
          </p:nvSpPr>
          <p:spPr bwMode="auto">
            <a:xfrm>
              <a:off x="2181107" y="2743200"/>
              <a:ext cx="219075" cy="174625"/>
            </a:xfrm>
            <a:custGeom>
              <a:avLst/>
              <a:gdLst/>
              <a:ahLst/>
              <a:cxnLst>
                <a:cxn ang="0">
                  <a:pos x="57" y="12"/>
                </a:cxn>
                <a:cxn ang="0">
                  <a:pos x="57" y="14"/>
                </a:cxn>
                <a:cxn ang="0">
                  <a:pos x="20" y="51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19" y="40"/>
                </a:cxn>
                <a:cxn ang="0">
                  <a:pos x="7" y="31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9" y="19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31" y="16"/>
                </a:cxn>
                <a:cxn ang="0">
                  <a:pos x="31" y="13"/>
                </a:cxn>
                <a:cxn ang="0">
                  <a:pos x="44" y="0"/>
                </a:cxn>
                <a:cxn ang="0">
                  <a:pos x="54" y="4"/>
                </a:cxn>
                <a:cxn ang="0">
                  <a:pos x="62" y="1"/>
                </a:cxn>
                <a:cxn ang="0">
                  <a:pos x="56" y="8"/>
                </a:cxn>
                <a:cxn ang="0">
                  <a:pos x="64" y="6"/>
                </a:cxn>
                <a:cxn ang="0">
                  <a:pos x="57" y="12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00051" y="2736056"/>
              <a:ext cx="188913" cy="188913"/>
            </a:xfrm>
            <a:custGeom>
              <a:avLst/>
              <a:gdLst/>
              <a:ahLst/>
              <a:cxnLst>
                <a:cxn ang="0">
                  <a:pos x="44" y="55"/>
                </a:cxn>
                <a:cxn ang="0">
                  <a:pos x="37" y="5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46" y="25"/>
                </a:cxn>
                <a:cxn ang="0">
                  <a:pos x="37" y="25"/>
                </a:cxn>
                <a:cxn ang="0">
                  <a:pos x="37" y="20"/>
                </a:cxn>
                <a:cxn ang="0">
                  <a:pos x="42" y="16"/>
                </a:cxn>
                <a:cxn ang="0">
                  <a:pos x="47" y="16"/>
                </a:cxn>
                <a:cxn ang="0">
                  <a:pos x="47" y="9"/>
                </a:cxn>
                <a:cxn ang="0">
                  <a:pos x="40" y="8"/>
                </a:cxn>
                <a:cxn ang="0">
                  <a:pos x="29" y="19"/>
                </a:cxn>
                <a:cxn ang="0">
                  <a:pos x="29" y="25"/>
                </a:cxn>
                <a:cxn ang="0">
                  <a:pos x="21" y="25"/>
                </a:cxn>
                <a:cxn ang="0">
                  <a:pos x="21" y="33"/>
                </a:cxn>
                <a:cxn ang="0">
                  <a:pos x="29" y="33"/>
                </a:cxn>
                <a:cxn ang="0">
                  <a:pos x="29" y="55"/>
                </a:cxn>
                <a:cxn ang="0">
                  <a:pos x="10" y="55"/>
                </a:cxn>
                <a:cxn ang="0">
                  <a:pos x="0" y="45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44" y="0"/>
                </a:cxn>
                <a:cxn ang="0">
                  <a:pos x="55" y="10"/>
                </a:cxn>
                <a:cxn ang="0">
                  <a:pos x="55" y="45"/>
                </a:cxn>
                <a:cxn ang="0">
                  <a:pos x="44" y="55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5" name="Freeform 141"/>
            <p:cNvSpPr>
              <a:spLocks noEditPoints="1"/>
            </p:cNvSpPr>
            <p:nvPr/>
          </p:nvSpPr>
          <p:spPr bwMode="auto">
            <a:xfrm>
              <a:off x="2814637" y="2746375"/>
              <a:ext cx="233363" cy="168275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59" y="48"/>
                </a:cxn>
                <a:cxn ang="0">
                  <a:pos x="34" y="49"/>
                </a:cxn>
                <a:cxn ang="0">
                  <a:pos x="8" y="48"/>
                </a:cxn>
                <a:cxn ang="0">
                  <a:pos x="1" y="41"/>
                </a:cxn>
                <a:cxn ang="0">
                  <a:pos x="0" y="25"/>
                </a:cxn>
                <a:cxn ang="0">
                  <a:pos x="1" y="8"/>
                </a:cxn>
                <a:cxn ang="0">
                  <a:pos x="8" y="1"/>
                </a:cxn>
                <a:cxn ang="0">
                  <a:pos x="34" y="0"/>
                </a:cxn>
                <a:cxn ang="0">
                  <a:pos x="59" y="1"/>
                </a:cxn>
                <a:cxn ang="0">
                  <a:pos x="67" y="8"/>
                </a:cxn>
                <a:cxn ang="0">
                  <a:pos x="68" y="25"/>
                </a:cxn>
                <a:cxn ang="0">
                  <a:pos x="67" y="41"/>
                </a:cxn>
                <a:cxn ang="0">
                  <a:pos x="47" y="23"/>
                </a:cxn>
                <a:cxn ang="0">
                  <a:pos x="28" y="11"/>
                </a:cxn>
                <a:cxn ang="0">
                  <a:pos x="25" y="10"/>
                </a:cxn>
                <a:cxn ang="0">
                  <a:pos x="24" y="13"/>
                </a:cxn>
                <a:cxn ang="0">
                  <a:pos x="24" y="37"/>
                </a:cxn>
                <a:cxn ang="0">
                  <a:pos x="25" y="39"/>
                </a:cxn>
                <a:cxn ang="0">
                  <a:pos x="26" y="39"/>
                </a:cxn>
                <a:cxn ang="0">
                  <a:pos x="28" y="39"/>
                </a:cxn>
                <a:cxn ang="0">
                  <a:pos x="47" y="27"/>
                </a:cxn>
                <a:cxn ang="0">
                  <a:pos x="48" y="25"/>
                </a:cxn>
                <a:cxn ang="0">
                  <a:pos x="47" y="23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5196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000"/>
                            </p:stCondLst>
                            <p:childTnLst>
                              <p:par>
                                <p:cTn id="7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0"/>
                            </p:stCondLst>
                            <p:childTnLst>
                              <p:par>
                                <p:cTn id="9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500"/>
                            </p:stCondLst>
                            <p:childTnLst>
                              <p:par>
                                <p:cTn id="9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8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animBg="1"/>
      <p:bldP spid="9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animBg="1"/>
      <p:bldP spid="9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 animBg="1"/>
      <p:bldP spid="9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animBg="1"/>
      <p:bldP spid="10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4" grpId="0" animBg="1"/>
      <p:bldP spid="10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3" name="Rectangle 42"/>
          <p:cNvSpPr/>
          <p:nvPr userDrawn="1"/>
        </p:nvSpPr>
        <p:spPr>
          <a:xfrm>
            <a:off x="1790900" y="2312929"/>
            <a:ext cx="27432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00250" y="23129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1943304" y="24148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1943301" y="30142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43" hasCustomPrompt="1"/>
          </p:nvPr>
        </p:nvSpPr>
        <p:spPr>
          <a:xfrm>
            <a:off x="1943304" y="27078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Rectangle 51"/>
          <p:cNvSpPr/>
          <p:nvPr userDrawn="1"/>
        </p:nvSpPr>
        <p:spPr>
          <a:xfrm>
            <a:off x="6000750" y="2312929"/>
            <a:ext cx="2743200" cy="11687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44" hasCustomPrompt="1"/>
          </p:nvPr>
        </p:nvSpPr>
        <p:spPr>
          <a:xfrm>
            <a:off x="4610100" y="23129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45" hasCustomPrompt="1"/>
          </p:nvPr>
        </p:nvSpPr>
        <p:spPr>
          <a:xfrm>
            <a:off x="6153154" y="24148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46" hasCustomPrompt="1"/>
          </p:nvPr>
        </p:nvSpPr>
        <p:spPr>
          <a:xfrm>
            <a:off x="6153151" y="30142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0">
              <a:buNone/>
              <a:defRPr sz="1100" b="0" baseline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47" hasCustomPrompt="1"/>
          </p:nvPr>
        </p:nvSpPr>
        <p:spPr>
          <a:xfrm>
            <a:off x="6153154" y="27078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200" b="1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Rectangle 56"/>
          <p:cNvSpPr/>
          <p:nvPr userDrawn="1"/>
        </p:nvSpPr>
        <p:spPr>
          <a:xfrm>
            <a:off x="400250" y="3557816"/>
            <a:ext cx="27432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48" hasCustomPrompt="1"/>
          </p:nvPr>
        </p:nvSpPr>
        <p:spPr>
          <a:xfrm>
            <a:off x="3229176" y="3557816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49" hasCustomPrompt="1"/>
          </p:nvPr>
        </p:nvSpPr>
        <p:spPr>
          <a:xfrm>
            <a:off x="552654" y="3659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50" hasCustomPrompt="1"/>
          </p:nvPr>
        </p:nvSpPr>
        <p:spPr>
          <a:xfrm>
            <a:off x="552651" y="4259117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51" hasCustomPrompt="1"/>
          </p:nvPr>
        </p:nvSpPr>
        <p:spPr>
          <a:xfrm>
            <a:off x="552654" y="3952689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Rectangle 61"/>
          <p:cNvSpPr/>
          <p:nvPr userDrawn="1"/>
        </p:nvSpPr>
        <p:spPr>
          <a:xfrm>
            <a:off x="4619625" y="3557816"/>
            <a:ext cx="2743200" cy="116878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52" hasCustomPrompt="1"/>
          </p:nvPr>
        </p:nvSpPr>
        <p:spPr>
          <a:xfrm>
            <a:off x="7439026" y="3557816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53" hasCustomPrompt="1"/>
          </p:nvPr>
        </p:nvSpPr>
        <p:spPr>
          <a:xfrm>
            <a:off x="4772025" y="3659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54" hasCustomPrompt="1"/>
          </p:nvPr>
        </p:nvSpPr>
        <p:spPr>
          <a:xfrm>
            <a:off x="4772026" y="4259117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5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55" hasCustomPrompt="1"/>
          </p:nvPr>
        </p:nvSpPr>
        <p:spPr>
          <a:xfrm>
            <a:off x="4772025" y="3952689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5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7" name="Rectangle 66"/>
          <p:cNvSpPr/>
          <p:nvPr userDrawn="1"/>
        </p:nvSpPr>
        <p:spPr>
          <a:xfrm>
            <a:off x="1790900" y="4789329"/>
            <a:ext cx="27432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56" hasCustomPrompt="1"/>
          </p:nvPr>
        </p:nvSpPr>
        <p:spPr>
          <a:xfrm>
            <a:off x="400250" y="47893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57" hasCustomPrompt="1"/>
          </p:nvPr>
        </p:nvSpPr>
        <p:spPr>
          <a:xfrm>
            <a:off x="1943304" y="48912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58" hasCustomPrompt="1"/>
          </p:nvPr>
        </p:nvSpPr>
        <p:spPr>
          <a:xfrm>
            <a:off x="1943301" y="54906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59" hasCustomPrompt="1"/>
          </p:nvPr>
        </p:nvSpPr>
        <p:spPr>
          <a:xfrm>
            <a:off x="1943304" y="51842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2" name="Rectangle 71"/>
          <p:cNvSpPr/>
          <p:nvPr userDrawn="1"/>
        </p:nvSpPr>
        <p:spPr>
          <a:xfrm>
            <a:off x="6000750" y="4789329"/>
            <a:ext cx="2743200" cy="116878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60" hasCustomPrompt="1"/>
          </p:nvPr>
        </p:nvSpPr>
        <p:spPr>
          <a:xfrm>
            <a:off x="4610100" y="4789329"/>
            <a:ext cx="1304924" cy="11687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61" hasCustomPrompt="1"/>
          </p:nvPr>
        </p:nvSpPr>
        <p:spPr>
          <a:xfrm>
            <a:off x="6153154" y="4891216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62" hasCustomPrompt="1"/>
          </p:nvPr>
        </p:nvSpPr>
        <p:spPr>
          <a:xfrm>
            <a:off x="6153151" y="5490630"/>
            <a:ext cx="2466474" cy="38249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0">
              <a:buNone/>
              <a:defRPr sz="1100" b="0" baseline="0">
                <a:solidFill>
                  <a:schemeClr val="accent6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63" hasCustomPrompt="1"/>
          </p:nvPr>
        </p:nvSpPr>
        <p:spPr>
          <a:xfrm>
            <a:off x="6153154" y="51842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 rtl="0">
              <a:buNone/>
              <a:defRPr sz="1200" b="1" baseline="0">
                <a:solidFill>
                  <a:schemeClr val="accent6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12377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animBg="1"/>
      <p:bldP spid="59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animBg="1"/>
      <p:bldP spid="63" grpId="0" animBg="1"/>
      <p:bldP spid="64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animBg="1"/>
      <p:bldP spid="73" grpId="0" animBg="1"/>
      <p:bldP spid="7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1985416" y="2347689"/>
            <a:ext cx="2586584" cy="17782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-1" y="2347689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2083575" y="2603280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083575" y="3181504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2083575" y="288674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6557417" y="2347689"/>
            <a:ext cx="2586584" cy="17782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4572004" y="2347689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6655576" y="2603280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655576" y="3181504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655576" y="288674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0" y="4125975"/>
            <a:ext cx="2586584" cy="17782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2586587" y="4125975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35" hasCustomPrompt="1"/>
          </p:nvPr>
        </p:nvSpPr>
        <p:spPr>
          <a:xfrm>
            <a:off x="98159" y="4381565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36" hasCustomPrompt="1"/>
          </p:nvPr>
        </p:nvSpPr>
        <p:spPr>
          <a:xfrm>
            <a:off x="98159" y="4959790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37" hasCustomPrompt="1"/>
          </p:nvPr>
        </p:nvSpPr>
        <p:spPr>
          <a:xfrm>
            <a:off x="98159" y="466502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4" name="Rectangle 43"/>
          <p:cNvSpPr/>
          <p:nvPr userDrawn="1"/>
        </p:nvSpPr>
        <p:spPr>
          <a:xfrm>
            <a:off x="4572001" y="4125975"/>
            <a:ext cx="2586584" cy="177828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38" hasCustomPrompt="1"/>
          </p:nvPr>
        </p:nvSpPr>
        <p:spPr>
          <a:xfrm>
            <a:off x="7158587" y="4125975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39" hasCustomPrompt="1"/>
          </p:nvPr>
        </p:nvSpPr>
        <p:spPr>
          <a:xfrm>
            <a:off x="4670160" y="4381565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40" hasCustomPrompt="1"/>
          </p:nvPr>
        </p:nvSpPr>
        <p:spPr>
          <a:xfrm>
            <a:off x="4670160" y="4959790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41" hasCustomPrompt="1"/>
          </p:nvPr>
        </p:nvSpPr>
        <p:spPr>
          <a:xfrm>
            <a:off x="4670160" y="466502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4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05587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ectangle 21"/>
          <p:cNvSpPr/>
          <p:nvPr userDrawn="1"/>
        </p:nvSpPr>
        <p:spPr>
          <a:xfrm>
            <a:off x="4" y="4078803"/>
            <a:ext cx="4572001" cy="1778287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572004" y="2300517"/>
            <a:ext cx="4572001" cy="177828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1985416" y="2300517"/>
            <a:ext cx="2738984" cy="1778287"/>
            <a:chOff x="1985416" y="1224976"/>
            <a:chExt cx="2738984" cy="1778287"/>
          </a:xfrm>
        </p:grpSpPr>
        <p:sp>
          <p:nvSpPr>
            <p:cNvPr id="29" name="Rectangle 28"/>
            <p:cNvSpPr/>
            <p:nvPr userDrawn="1"/>
          </p:nvSpPr>
          <p:spPr>
            <a:xfrm>
              <a:off x="1985416" y="1224976"/>
              <a:ext cx="2586584" cy="177828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Isosceles Triangle 29"/>
            <p:cNvSpPr/>
            <p:nvPr userDrawn="1"/>
          </p:nvSpPr>
          <p:spPr>
            <a:xfrm rot="5400000">
              <a:off x="4457700" y="2037919"/>
              <a:ext cx="381000" cy="152400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-1" y="2300517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2083575" y="2556108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083575" y="3134331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2083575" y="2839569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158587" y="4066390"/>
            <a:ext cx="1985417" cy="17782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8" name="Group 37"/>
          <p:cNvGrpSpPr/>
          <p:nvPr userDrawn="1"/>
        </p:nvGrpSpPr>
        <p:grpSpPr>
          <a:xfrm flipH="1">
            <a:off x="4419600" y="4066390"/>
            <a:ext cx="2738984" cy="1778287"/>
            <a:chOff x="1985416" y="1224976"/>
            <a:chExt cx="2738984" cy="1778287"/>
          </a:xfrm>
          <a:solidFill>
            <a:schemeClr val="accent2"/>
          </a:solidFill>
        </p:grpSpPr>
        <p:sp>
          <p:nvSpPr>
            <p:cNvPr id="39" name="Rectangle 38"/>
            <p:cNvSpPr/>
            <p:nvPr userDrawn="1"/>
          </p:nvSpPr>
          <p:spPr>
            <a:xfrm>
              <a:off x="1985416" y="1224976"/>
              <a:ext cx="2586584" cy="177828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Isosceles Triangle 39"/>
            <p:cNvSpPr/>
            <p:nvPr userDrawn="1"/>
          </p:nvSpPr>
          <p:spPr>
            <a:xfrm rot="5400000">
              <a:off x="4457700" y="2037919"/>
              <a:ext cx="381000" cy="152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1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4670160" y="4321981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20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4670160" y="4900206"/>
            <a:ext cx="2390275" cy="76060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4670160" y="4605444"/>
            <a:ext cx="23902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r">
              <a:buNone/>
              <a:defRPr sz="1200" b="1" baseline="0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3394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7" grpId="0" animBg="1"/>
      <p:bldP spid="31" grpId="0" animBg="1"/>
      <p:bldP spid="3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4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90950" y="2561042"/>
            <a:ext cx="2838050" cy="2772961"/>
            <a:chOff x="590950" y="1428750"/>
            <a:chExt cx="2343150" cy="1974850"/>
          </a:xfrm>
        </p:grpSpPr>
        <p:pic>
          <p:nvPicPr>
            <p:cNvPr id="11" name="Picture 10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3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96588" y="2721460"/>
            <a:ext cx="2508891" cy="216002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390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5D1CF9-A116-43B8-B233-F5EA9D781030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8" name="Group 37"/>
          <p:cNvGrpSpPr/>
          <p:nvPr userDrawn="1"/>
        </p:nvGrpSpPr>
        <p:grpSpPr>
          <a:xfrm>
            <a:off x="571700" y="2286001"/>
            <a:ext cx="2533250" cy="1933715"/>
            <a:chOff x="590950" y="1428750"/>
            <a:chExt cx="2343150" cy="1974850"/>
          </a:xfrm>
        </p:grpSpPr>
        <p:pic>
          <p:nvPicPr>
            <p:cNvPr id="20" name="Picture 1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21" name="Rectangle 20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7109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4" name="Group 37"/>
          <p:cNvGrpSpPr/>
          <p:nvPr userDrawn="1"/>
        </p:nvGrpSpPr>
        <p:grpSpPr>
          <a:xfrm>
            <a:off x="3246925" y="2286001"/>
            <a:ext cx="2533250" cy="1933715"/>
            <a:chOff x="590950" y="1428750"/>
            <a:chExt cx="2343150" cy="1974850"/>
          </a:xfrm>
        </p:grpSpPr>
        <p:pic>
          <p:nvPicPr>
            <p:cNvPr id="25" name="Picture 24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32334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6" name="Group 37"/>
          <p:cNvGrpSpPr/>
          <p:nvPr userDrawn="1"/>
        </p:nvGrpSpPr>
        <p:grpSpPr>
          <a:xfrm>
            <a:off x="5924150" y="2286001"/>
            <a:ext cx="2533250" cy="1933715"/>
            <a:chOff x="590950" y="1428750"/>
            <a:chExt cx="2343150" cy="1974850"/>
          </a:xfrm>
        </p:grpSpPr>
        <p:pic>
          <p:nvPicPr>
            <p:cNvPr id="37" name="Picture 36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38" name="Rectangle 37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2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6109559" y="2407294"/>
            <a:ext cx="2239441" cy="150628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3186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35" grpId="0" animBg="1"/>
      <p:bldP spid="42" grpId="0" animBg="1"/>
    </p:bld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56" name="Group 55"/>
          <p:cNvGrpSpPr/>
          <p:nvPr userDrawn="1"/>
        </p:nvGrpSpPr>
        <p:grpSpPr>
          <a:xfrm>
            <a:off x="1009850" y="4159601"/>
            <a:ext cx="1731152" cy="1483051"/>
            <a:chOff x="1009850" y="3044876"/>
            <a:chExt cx="1731152" cy="1483051"/>
          </a:xfrm>
        </p:grpSpPr>
        <p:grpSp>
          <p:nvGrpSpPr>
            <p:cNvPr id="57" name="Group 37"/>
            <p:cNvGrpSpPr/>
            <p:nvPr userDrawn="1"/>
          </p:nvGrpSpPr>
          <p:grpSpPr>
            <a:xfrm>
              <a:off x="1009850" y="3206480"/>
              <a:ext cx="1731152" cy="1321449"/>
              <a:chOff x="590950" y="1428750"/>
              <a:chExt cx="2343150" cy="1974850"/>
            </a:xfrm>
          </p:grpSpPr>
          <p:pic>
            <p:nvPicPr>
              <p:cNvPr id="59" name="Picture 58" descr="Shadow.png"/>
              <p:cNvPicPr>
                <a:picLocks noChangeAspect="1"/>
              </p:cNvPicPr>
              <p:nvPr userDrawn="1"/>
            </p:nvPicPr>
            <p:blipFill>
              <a:blip r:embed="rId2"/>
              <a:stretch>
                <a:fillRect/>
              </a:stretch>
            </p:blipFill>
            <p:spPr>
              <a:xfrm>
                <a:off x="590950" y="3206750"/>
                <a:ext cx="2311401" cy="196850"/>
              </a:xfrm>
              <a:prstGeom prst="rect">
                <a:avLst/>
              </a:prstGeom>
            </p:spPr>
          </p:pic>
          <p:sp>
            <p:nvSpPr>
              <p:cNvPr id="60" name="Rectangle 59"/>
              <p:cNvSpPr/>
              <p:nvPr userDrawn="1"/>
            </p:nvSpPr>
            <p:spPr>
              <a:xfrm>
                <a:off x="648100" y="1428750"/>
                <a:ext cx="2286000" cy="1777426"/>
              </a:xfrm>
              <a:prstGeom prst="rect">
                <a:avLst/>
              </a:prstGeom>
              <a:solidFill>
                <a:schemeClr val="accent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8" name="Isosceles Triangle 57"/>
            <p:cNvSpPr/>
            <p:nvPr userDrawn="1"/>
          </p:nvSpPr>
          <p:spPr>
            <a:xfrm>
              <a:off x="1723688" y="3044876"/>
              <a:ext cx="303477" cy="160289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1129490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2" name="Rounded Rectangle 61"/>
          <p:cNvSpPr/>
          <p:nvPr userDrawn="1"/>
        </p:nvSpPr>
        <p:spPr>
          <a:xfrm>
            <a:off x="914400" y="2286001"/>
            <a:ext cx="7315200" cy="1773587"/>
          </a:xfrm>
          <a:prstGeom prst="roundRect">
            <a:avLst>
              <a:gd name="adj" fmla="val 11317"/>
            </a:avLst>
          </a:prstGeom>
          <a:solidFill>
            <a:schemeClr val="tx2">
              <a:lumMod val="10000"/>
              <a:lumOff val="90000"/>
            </a:schemeClr>
          </a:solidFill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63" name="Group 90"/>
          <p:cNvGrpSpPr/>
          <p:nvPr userDrawn="1"/>
        </p:nvGrpSpPr>
        <p:grpSpPr>
          <a:xfrm>
            <a:off x="7971301" y="2906156"/>
            <a:ext cx="533282" cy="533277"/>
            <a:chOff x="618873" y="1239440"/>
            <a:chExt cx="650476" cy="650470"/>
          </a:xfrm>
        </p:grpSpPr>
        <p:sp>
          <p:nvSpPr>
            <p:cNvPr id="64" name="Oval 63"/>
            <p:cNvSpPr/>
            <p:nvPr/>
          </p:nvSpPr>
          <p:spPr>
            <a:xfrm>
              <a:off x="618873" y="1239440"/>
              <a:ext cx="650476" cy="65047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600" dirty="0">
                <a:solidFill>
                  <a:srgbClr val="FFC000"/>
                </a:solidFill>
              </a:endParaRPr>
            </a:p>
          </p:txBody>
        </p:sp>
        <p:sp>
          <p:nvSpPr>
            <p:cNvPr id="65" name="Freeform 38"/>
            <p:cNvSpPr>
              <a:spLocks noEditPoints="1"/>
            </p:cNvSpPr>
            <p:nvPr/>
          </p:nvSpPr>
          <p:spPr bwMode="auto">
            <a:xfrm rot="16200000">
              <a:off x="736069" y="1356633"/>
              <a:ext cx="416084" cy="416084"/>
            </a:xfrm>
            <a:custGeom>
              <a:avLst/>
              <a:gdLst/>
              <a:ahLst/>
              <a:cxnLst>
                <a:cxn ang="0">
                  <a:pos x="31" y="62"/>
                </a:cxn>
                <a:cxn ang="0">
                  <a:pos x="0" y="31"/>
                </a:cxn>
                <a:cxn ang="0">
                  <a:pos x="31" y="0"/>
                </a:cxn>
                <a:cxn ang="0">
                  <a:pos x="62" y="31"/>
                </a:cxn>
                <a:cxn ang="0">
                  <a:pos x="31" y="62"/>
                </a:cxn>
                <a:cxn ang="0">
                  <a:pos x="51" y="30"/>
                </a:cxn>
                <a:cxn ang="0">
                  <a:pos x="48" y="26"/>
                </a:cxn>
                <a:cxn ang="0">
                  <a:pos x="46" y="25"/>
                </a:cxn>
                <a:cxn ang="0">
                  <a:pos x="44" y="26"/>
                </a:cxn>
                <a:cxn ang="0">
                  <a:pos x="36" y="33"/>
                </a:cxn>
                <a:cxn ang="0">
                  <a:pos x="36" y="13"/>
                </a:cxn>
                <a:cxn ang="0">
                  <a:pos x="34" y="11"/>
                </a:cxn>
                <a:cxn ang="0">
                  <a:pos x="29" y="11"/>
                </a:cxn>
                <a:cxn ang="0">
                  <a:pos x="26" y="13"/>
                </a:cxn>
                <a:cxn ang="0">
                  <a:pos x="26" y="33"/>
                </a:cxn>
                <a:cxn ang="0">
                  <a:pos x="19" y="26"/>
                </a:cxn>
                <a:cxn ang="0">
                  <a:pos x="17" y="25"/>
                </a:cxn>
                <a:cxn ang="0">
                  <a:pos x="15" y="26"/>
                </a:cxn>
                <a:cxn ang="0">
                  <a:pos x="11" y="30"/>
                </a:cxn>
                <a:cxn ang="0">
                  <a:pos x="11" y="31"/>
                </a:cxn>
                <a:cxn ang="0">
                  <a:pos x="11" y="33"/>
                </a:cxn>
                <a:cxn ang="0">
                  <a:pos x="26" y="48"/>
                </a:cxn>
                <a:cxn ang="0">
                  <a:pos x="30" y="51"/>
                </a:cxn>
                <a:cxn ang="0">
                  <a:pos x="31" y="52"/>
                </a:cxn>
                <a:cxn ang="0">
                  <a:pos x="33" y="51"/>
                </a:cxn>
                <a:cxn ang="0">
                  <a:pos x="37" y="48"/>
                </a:cxn>
                <a:cxn ang="0">
                  <a:pos x="51" y="33"/>
                </a:cxn>
                <a:cxn ang="0">
                  <a:pos x="52" y="31"/>
                </a:cxn>
                <a:cxn ang="0">
                  <a:pos x="51" y="30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51" y="30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5" y="25"/>
                    <a:pt x="45" y="25"/>
                    <a:pt x="44" y="26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3" y="52"/>
                    <a:pt x="33" y="51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2"/>
                    <a:pt x="52" y="31"/>
                  </a:cubicBezTo>
                  <a:cubicBezTo>
                    <a:pt x="52" y="31"/>
                    <a:pt x="52" y="30"/>
                    <a:pt x="51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66" name="Group 93"/>
          <p:cNvGrpSpPr/>
          <p:nvPr userDrawn="1"/>
        </p:nvGrpSpPr>
        <p:grpSpPr>
          <a:xfrm rot="10800000">
            <a:off x="649473" y="2906156"/>
            <a:ext cx="533282" cy="533277"/>
            <a:chOff x="618873" y="1239440"/>
            <a:chExt cx="650476" cy="650470"/>
          </a:xfrm>
        </p:grpSpPr>
        <p:sp>
          <p:nvSpPr>
            <p:cNvPr id="67" name="Oval 66"/>
            <p:cNvSpPr/>
            <p:nvPr/>
          </p:nvSpPr>
          <p:spPr>
            <a:xfrm>
              <a:off x="618873" y="1239440"/>
              <a:ext cx="650476" cy="65047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600" dirty="0">
                <a:solidFill>
                  <a:srgbClr val="FFC000"/>
                </a:solidFill>
              </a:endParaRPr>
            </a:p>
          </p:txBody>
        </p:sp>
        <p:sp>
          <p:nvSpPr>
            <p:cNvPr id="68" name="Freeform 38"/>
            <p:cNvSpPr>
              <a:spLocks noEditPoints="1"/>
            </p:cNvSpPr>
            <p:nvPr/>
          </p:nvSpPr>
          <p:spPr bwMode="auto">
            <a:xfrm rot="16200000">
              <a:off x="736069" y="1356633"/>
              <a:ext cx="416084" cy="416084"/>
            </a:xfrm>
            <a:custGeom>
              <a:avLst/>
              <a:gdLst/>
              <a:ahLst/>
              <a:cxnLst>
                <a:cxn ang="0">
                  <a:pos x="31" y="62"/>
                </a:cxn>
                <a:cxn ang="0">
                  <a:pos x="0" y="31"/>
                </a:cxn>
                <a:cxn ang="0">
                  <a:pos x="31" y="0"/>
                </a:cxn>
                <a:cxn ang="0">
                  <a:pos x="62" y="31"/>
                </a:cxn>
                <a:cxn ang="0">
                  <a:pos x="31" y="62"/>
                </a:cxn>
                <a:cxn ang="0">
                  <a:pos x="51" y="30"/>
                </a:cxn>
                <a:cxn ang="0">
                  <a:pos x="48" y="26"/>
                </a:cxn>
                <a:cxn ang="0">
                  <a:pos x="46" y="25"/>
                </a:cxn>
                <a:cxn ang="0">
                  <a:pos x="44" y="26"/>
                </a:cxn>
                <a:cxn ang="0">
                  <a:pos x="36" y="33"/>
                </a:cxn>
                <a:cxn ang="0">
                  <a:pos x="36" y="13"/>
                </a:cxn>
                <a:cxn ang="0">
                  <a:pos x="34" y="11"/>
                </a:cxn>
                <a:cxn ang="0">
                  <a:pos x="29" y="11"/>
                </a:cxn>
                <a:cxn ang="0">
                  <a:pos x="26" y="13"/>
                </a:cxn>
                <a:cxn ang="0">
                  <a:pos x="26" y="33"/>
                </a:cxn>
                <a:cxn ang="0">
                  <a:pos x="19" y="26"/>
                </a:cxn>
                <a:cxn ang="0">
                  <a:pos x="17" y="25"/>
                </a:cxn>
                <a:cxn ang="0">
                  <a:pos x="15" y="26"/>
                </a:cxn>
                <a:cxn ang="0">
                  <a:pos x="11" y="30"/>
                </a:cxn>
                <a:cxn ang="0">
                  <a:pos x="11" y="31"/>
                </a:cxn>
                <a:cxn ang="0">
                  <a:pos x="11" y="33"/>
                </a:cxn>
                <a:cxn ang="0">
                  <a:pos x="26" y="48"/>
                </a:cxn>
                <a:cxn ang="0">
                  <a:pos x="30" y="51"/>
                </a:cxn>
                <a:cxn ang="0">
                  <a:pos x="31" y="52"/>
                </a:cxn>
                <a:cxn ang="0">
                  <a:pos x="33" y="51"/>
                </a:cxn>
                <a:cxn ang="0">
                  <a:pos x="37" y="48"/>
                </a:cxn>
                <a:cxn ang="0">
                  <a:pos x="51" y="33"/>
                </a:cxn>
                <a:cxn ang="0">
                  <a:pos x="52" y="31"/>
                </a:cxn>
                <a:cxn ang="0">
                  <a:pos x="51" y="30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51" y="30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5" y="25"/>
                    <a:pt x="45" y="25"/>
                    <a:pt x="44" y="26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3" y="52"/>
                    <a:pt x="33" y="51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2"/>
                    <a:pt x="52" y="31"/>
                  </a:cubicBezTo>
                  <a:cubicBezTo>
                    <a:pt x="52" y="31"/>
                    <a:pt x="52" y="30"/>
                    <a:pt x="51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6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1302398" y="2548049"/>
            <a:ext cx="6546205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Title </a:t>
            </a:r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7"/>
          </p:nvPr>
        </p:nvSpPr>
        <p:spPr>
          <a:xfrm>
            <a:off x="1302399" y="2960968"/>
            <a:ext cx="654620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4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1" name="Group 37"/>
          <p:cNvGrpSpPr/>
          <p:nvPr userDrawn="1"/>
        </p:nvGrpSpPr>
        <p:grpSpPr>
          <a:xfrm>
            <a:off x="2800417" y="4321204"/>
            <a:ext cx="1731152" cy="1321448"/>
            <a:chOff x="590950" y="1428750"/>
            <a:chExt cx="2343150" cy="1974850"/>
          </a:xfrm>
        </p:grpSpPr>
        <p:pic>
          <p:nvPicPr>
            <p:cNvPr id="72" name="Picture 71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3" name="Rectangle 72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4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2913163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5" name="Group 37"/>
          <p:cNvGrpSpPr/>
          <p:nvPr userDrawn="1"/>
        </p:nvGrpSpPr>
        <p:grpSpPr>
          <a:xfrm>
            <a:off x="4590984" y="4321204"/>
            <a:ext cx="1731152" cy="1321448"/>
            <a:chOff x="590950" y="1428750"/>
            <a:chExt cx="2343150" cy="1974850"/>
          </a:xfrm>
        </p:grpSpPr>
        <p:pic>
          <p:nvPicPr>
            <p:cNvPr id="76" name="Picture 7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7" name="Rectangle 76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703463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9" name="Group 37"/>
          <p:cNvGrpSpPr/>
          <p:nvPr userDrawn="1"/>
        </p:nvGrpSpPr>
        <p:grpSpPr>
          <a:xfrm>
            <a:off x="6381550" y="4321204"/>
            <a:ext cx="1731152" cy="1321448"/>
            <a:chOff x="590950" y="1428750"/>
            <a:chExt cx="2343150" cy="1974850"/>
          </a:xfrm>
        </p:grpSpPr>
        <p:pic>
          <p:nvPicPr>
            <p:cNvPr id="80" name="Picture 7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81" name="Rectangle 80"/>
            <p:cNvSpPr/>
            <p:nvPr userDrawn="1"/>
          </p:nvSpPr>
          <p:spPr>
            <a:xfrm>
              <a:off x="648100" y="1428750"/>
              <a:ext cx="2286000" cy="1777426"/>
            </a:xfrm>
            <a:prstGeom prst="rect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01190" y="4394079"/>
            <a:ext cx="1530372" cy="102935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1189128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2983555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4777979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572408" y="5564973"/>
            <a:ext cx="1388839" cy="30994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3997855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000"/>
                            </p:stCondLst>
                            <p:childTnLst>
                              <p:par>
                                <p:cTn id="7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animBg="1"/>
      <p:bldP spid="6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animBg="1"/>
      <p:bldP spid="78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ounded Rectangle 48"/>
          <p:cNvSpPr/>
          <p:nvPr userDrawn="1"/>
        </p:nvSpPr>
        <p:spPr>
          <a:xfrm>
            <a:off x="4724400" y="4170684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Rounded Rectangle 40"/>
          <p:cNvSpPr/>
          <p:nvPr userDrawn="1"/>
        </p:nvSpPr>
        <p:spPr>
          <a:xfrm>
            <a:off x="4724400" y="1731655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Rounded Rectangle 36"/>
          <p:cNvSpPr/>
          <p:nvPr userDrawn="1"/>
        </p:nvSpPr>
        <p:spPr>
          <a:xfrm>
            <a:off x="1058445" y="4150368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Rounded Rectangle 19"/>
          <p:cNvSpPr/>
          <p:nvPr userDrawn="1"/>
        </p:nvSpPr>
        <p:spPr>
          <a:xfrm>
            <a:off x="1058445" y="1731655"/>
            <a:ext cx="3341206" cy="1920232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1916160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5" y="1836236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386789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334876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5" y="4254948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805505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1916160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6" y="1836236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10" y="2386789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355191"/>
            <a:ext cx="1142878" cy="1551221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6" y="4275264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10" y="4825820"/>
            <a:ext cx="1800725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Rounded Rectangle 64"/>
          <p:cNvSpPr/>
          <p:nvPr userDrawn="1"/>
        </p:nvSpPr>
        <p:spPr>
          <a:xfrm>
            <a:off x="3724274" y="2870203"/>
            <a:ext cx="1524002" cy="1914036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Freeform 245"/>
          <p:cNvSpPr>
            <a:spLocks/>
          </p:cNvSpPr>
          <p:nvPr userDrawn="1"/>
        </p:nvSpPr>
        <p:spPr bwMode="auto">
          <a:xfrm>
            <a:off x="4198814" y="3443933"/>
            <a:ext cx="574933" cy="766577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441663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1" grpId="0" animBg="1"/>
      <p:bldP spid="37" grpId="0" animBg="1"/>
      <p:bldP spid="20" grpId="0" animBg="1"/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53" grpId="0" animBg="1"/>
      <p:bldP spid="22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066183" y="2308820"/>
            <a:ext cx="2438400" cy="3571461"/>
            <a:chOff x="6066183" y="1153767"/>
            <a:chExt cx="2438400" cy="3571461"/>
          </a:xfrm>
        </p:grpSpPr>
        <p:sp>
          <p:nvSpPr>
            <p:cNvPr id="24" name="Rectangle 23"/>
            <p:cNvSpPr/>
            <p:nvPr userDrawn="1"/>
          </p:nvSpPr>
          <p:spPr>
            <a:xfrm>
              <a:off x="6066183" y="1153767"/>
              <a:ext cx="2438400" cy="357146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Isosceles Triangle 24"/>
            <p:cNvSpPr/>
            <p:nvPr userDrawn="1"/>
          </p:nvSpPr>
          <p:spPr>
            <a:xfrm>
              <a:off x="7094883" y="4496628"/>
              <a:ext cx="381000" cy="228600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16228" y="2308820"/>
            <a:ext cx="5449956" cy="3571461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297417" y="3045321"/>
            <a:ext cx="1975932" cy="192097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4651" y="2759391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Freeform 5"/>
          <p:cNvSpPr>
            <a:spLocks noEditPoints="1"/>
          </p:cNvSpPr>
          <p:nvPr userDrawn="1"/>
        </p:nvSpPr>
        <p:spPr bwMode="auto">
          <a:xfrm>
            <a:off x="6330272" y="5162997"/>
            <a:ext cx="299128" cy="299128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75856" y="5210423"/>
            <a:ext cx="161109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09637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ectangle 13"/>
          <p:cNvSpPr/>
          <p:nvPr userDrawn="1"/>
        </p:nvSpPr>
        <p:spPr>
          <a:xfrm>
            <a:off x="521023" y="4813479"/>
            <a:ext cx="4032504" cy="990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4592066" y="4813479"/>
            <a:ext cx="4032504" cy="990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592067" y="2472019"/>
            <a:ext cx="4018534" cy="233639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21024" y="2460907"/>
            <a:ext cx="4018534" cy="234751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5098731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8927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5098731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8927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66630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8" grpId="0" animBg="1"/>
      <p:bldP spid="19" grpId="0" animBg="1"/>
      <p:bldP spid="2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72825" y="3727091"/>
            <a:ext cx="2956897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7947" y="230806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67888" y="3821203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1" name="Rectangle 30"/>
          <p:cNvSpPr/>
          <p:nvPr userDrawn="1"/>
        </p:nvSpPr>
        <p:spPr>
          <a:xfrm>
            <a:off x="472825" y="5536843"/>
            <a:ext cx="2956897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7947" y="411781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9"/>
          </p:nvPr>
        </p:nvSpPr>
        <p:spPr>
          <a:xfrm>
            <a:off x="567888" y="5630954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453431" y="3727091"/>
            <a:ext cx="2956897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58553" y="230806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1"/>
          </p:nvPr>
        </p:nvSpPr>
        <p:spPr>
          <a:xfrm>
            <a:off x="3548494" y="3821203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3453431" y="5536843"/>
            <a:ext cx="2956897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458553" y="4117818"/>
            <a:ext cx="2946653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3548494" y="5630954"/>
            <a:ext cx="2766771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6438181" y="5536843"/>
            <a:ext cx="2256435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438183" y="2308067"/>
            <a:ext cx="2248618" cy="3223712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6510724" y="5630954"/>
            <a:ext cx="211134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814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0"/>
                            </p:stCondLst>
                            <p:childTnLst>
                              <p:par>
                                <p:cTn id="7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2625729" y="5371365"/>
            <a:ext cx="196897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2625727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5"/>
          </p:nvPr>
        </p:nvSpPr>
        <p:spPr>
          <a:xfrm>
            <a:off x="2689026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2" name="Rectangle 21"/>
          <p:cNvSpPr/>
          <p:nvPr userDrawn="1"/>
        </p:nvSpPr>
        <p:spPr>
          <a:xfrm>
            <a:off x="4683127" y="5371365"/>
            <a:ext cx="196897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83127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7"/>
          </p:nvPr>
        </p:nvSpPr>
        <p:spPr>
          <a:xfrm>
            <a:off x="4746426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Rectangle 35"/>
          <p:cNvSpPr/>
          <p:nvPr userDrawn="1"/>
        </p:nvSpPr>
        <p:spPr>
          <a:xfrm>
            <a:off x="6721477" y="5371365"/>
            <a:ext cx="196897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721475" y="2533115"/>
            <a:ext cx="1962150" cy="2833188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84774" y="5465475"/>
            <a:ext cx="184236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440784" y="2830328"/>
            <a:ext cx="1975932" cy="292223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just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438018" y="2544398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6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573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animBg="1"/>
      <p:bldP spid="2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32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ectangle 20"/>
          <p:cNvSpPr/>
          <p:nvPr userDrawn="1"/>
        </p:nvSpPr>
        <p:spPr>
          <a:xfrm>
            <a:off x="409373" y="5539461"/>
            <a:ext cx="351129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09375" y="2310685"/>
            <a:ext cx="3505200" cy="3223712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7"/>
          </p:nvPr>
        </p:nvSpPr>
        <p:spPr>
          <a:xfrm>
            <a:off x="522455" y="5633571"/>
            <a:ext cx="329122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Rectangle 23"/>
          <p:cNvSpPr/>
          <p:nvPr userDrawn="1"/>
        </p:nvSpPr>
        <p:spPr>
          <a:xfrm>
            <a:off x="3957557" y="3729711"/>
            <a:ext cx="4874125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62678" y="2310686"/>
            <a:ext cx="4857239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/>
          </p:nvPr>
        </p:nvSpPr>
        <p:spPr>
          <a:xfrm>
            <a:off x="4199200" y="3823822"/>
            <a:ext cx="4390830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Rectangle 35"/>
          <p:cNvSpPr/>
          <p:nvPr userDrawn="1"/>
        </p:nvSpPr>
        <p:spPr>
          <a:xfrm>
            <a:off x="3952791" y="5539461"/>
            <a:ext cx="160528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957913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26764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Rectangle 38"/>
          <p:cNvSpPr/>
          <p:nvPr userDrawn="1"/>
        </p:nvSpPr>
        <p:spPr>
          <a:xfrm>
            <a:off x="5586652" y="5539461"/>
            <a:ext cx="160528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591774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9"/>
          </p:nvPr>
        </p:nvSpPr>
        <p:spPr>
          <a:xfrm>
            <a:off x="5660625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7214628" y="5539461"/>
            <a:ext cx="160528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19750" y="4120438"/>
            <a:ext cx="1599724" cy="1413961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88599" y="5633571"/>
            <a:ext cx="145734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79962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1524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048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572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96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7620000" y="2209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1524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048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572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096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7620000" y="3733800"/>
            <a:ext cx="1524000" cy="1524000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366117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4034242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65" name="Group 37"/>
          <p:cNvGrpSpPr/>
          <p:nvPr userDrawn="1"/>
        </p:nvGrpSpPr>
        <p:grpSpPr>
          <a:xfrm>
            <a:off x="571700" y="2806525"/>
            <a:ext cx="2533250" cy="2895599"/>
            <a:chOff x="590950" y="446404"/>
            <a:chExt cx="2343150" cy="2957196"/>
          </a:xfrm>
        </p:grpSpPr>
        <p:pic>
          <p:nvPicPr>
            <p:cNvPr id="66" name="Picture 6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67" name="Rectangle 66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8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4748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9" name="Rectangle 68"/>
          <p:cNvSpPr/>
          <p:nvPr userDrawn="1"/>
        </p:nvSpPr>
        <p:spPr>
          <a:xfrm>
            <a:off x="633712" y="2425521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16"/>
          </p:nvPr>
        </p:nvSpPr>
        <p:spPr>
          <a:xfrm>
            <a:off x="71969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71" name="Group 70"/>
          <p:cNvGrpSpPr/>
          <p:nvPr userDrawn="1"/>
        </p:nvGrpSpPr>
        <p:grpSpPr>
          <a:xfrm>
            <a:off x="1385520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72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3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4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5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6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77" name="Group 37"/>
          <p:cNvGrpSpPr/>
          <p:nvPr userDrawn="1"/>
        </p:nvGrpSpPr>
        <p:grpSpPr>
          <a:xfrm>
            <a:off x="3271670" y="2806525"/>
            <a:ext cx="2533250" cy="2895599"/>
            <a:chOff x="590950" y="446404"/>
            <a:chExt cx="2343150" cy="2957196"/>
          </a:xfrm>
        </p:grpSpPr>
        <p:pic>
          <p:nvPicPr>
            <p:cNvPr id="78" name="Picture 77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79" name="Rectangle 78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4745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1" name="Rectangle 80"/>
          <p:cNvSpPr/>
          <p:nvPr userDrawn="1"/>
        </p:nvSpPr>
        <p:spPr>
          <a:xfrm>
            <a:off x="3333682" y="2425521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7"/>
          </p:nvPr>
        </p:nvSpPr>
        <p:spPr>
          <a:xfrm>
            <a:off x="341966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3" name="Group 82"/>
          <p:cNvGrpSpPr/>
          <p:nvPr userDrawn="1"/>
        </p:nvGrpSpPr>
        <p:grpSpPr>
          <a:xfrm>
            <a:off x="4085490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84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5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6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7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8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89" name="Group 37"/>
          <p:cNvGrpSpPr/>
          <p:nvPr userDrawn="1"/>
        </p:nvGrpSpPr>
        <p:grpSpPr>
          <a:xfrm>
            <a:off x="5958720" y="2806525"/>
            <a:ext cx="2533250" cy="2895599"/>
            <a:chOff x="590950" y="446404"/>
            <a:chExt cx="2343150" cy="2957196"/>
          </a:xfrm>
        </p:grpSpPr>
        <p:pic>
          <p:nvPicPr>
            <p:cNvPr id="90" name="Picture 89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590950" y="3206750"/>
              <a:ext cx="2311401" cy="196850"/>
            </a:xfrm>
            <a:prstGeom prst="rect">
              <a:avLst/>
            </a:prstGeom>
          </p:spPr>
        </p:pic>
        <p:sp>
          <p:nvSpPr>
            <p:cNvPr id="91" name="Rectangle 90"/>
            <p:cNvSpPr/>
            <p:nvPr userDrawn="1"/>
          </p:nvSpPr>
          <p:spPr>
            <a:xfrm>
              <a:off x="648100" y="446404"/>
              <a:ext cx="2286000" cy="2759772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9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504" y="2895895"/>
            <a:ext cx="2239441" cy="2508312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3" name="Rectangle 92"/>
          <p:cNvSpPr/>
          <p:nvPr userDrawn="1"/>
        </p:nvSpPr>
        <p:spPr>
          <a:xfrm>
            <a:off x="6020732" y="2425521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94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6714" y="2515649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95" name="Group 94"/>
          <p:cNvGrpSpPr/>
          <p:nvPr userDrawn="1"/>
        </p:nvGrpSpPr>
        <p:grpSpPr>
          <a:xfrm>
            <a:off x="6782065" y="5649735"/>
            <a:ext cx="981810" cy="158751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96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7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9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0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2584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69" grpId="0" animBg="1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/>
      <p:bldP spid="81" grpId="0" animBg="1"/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animBg="1"/>
      <p:bldP spid="93" grpId="0" animBg="1"/>
      <p:bldP spid="9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hite Background Layout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  <p:extLst>
      <p:ext uri="{BB962C8B-B14F-4D97-AF65-F5344CB8AC3E}">
        <p14:creationId xmlns:p14="http://schemas.microsoft.com/office/powerpoint/2010/main" val="2594227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78" name="Group 37"/>
          <p:cNvGrpSpPr/>
          <p:nvPr userDrawn="1"/>
        </p:nvGrpSpPr>
        <p:grpSpPr>
          <a:xfrm>
            <a:off x="597448" y="2600136"/>
            <a:ext cx="2498925" cy="1517237"/>
            <a:chOff x="606825" y="1667896"/>
            <a:chExt cx="2311401" cy="1735704"/>
          </a:xfrm>
        </p:grpSpPr>
        <p:pic>
          <p:nvPicPr>
            <p:cNvPr id="79" name="Picture 78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80" name="Rectangle 79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8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27190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11290" y="2240912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16"/>
          </p:nvPr>
        </p:nvSpPr>
        <p:spPr>
          <a:xfrm>
            <a:off x="697272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84" name="Group 34"/>
          <p:cNvGrpSpPr/>
          <p:nvPr userDrawn="1"/>
        </p:nvGrpSpPr>
        <p:grpSpPr>
          <a:xfrm>
            <a:off x="1480726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85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6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7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8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9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90" name="Group 37"/>
          <p:cNvGrpSpPr/>
          <p:nvPr userDrawn="1"/>
        </p:nvGrpSpPr>
        <p:grpSpPr>
          <a:xfrm>
            <a:off x="3337362" y="2600136"/>
            <a:ext cx="2498925" cy="1517237"/>
            <a:chOff x="606825" y="1667896"/>
            <a:chExt cx="2311401" cy="1735704"/>
          </a:xfrm>
        </p:grpSpPr>
        <p:pic>
          <p:nvPicPr>
            <p:cNvPr id="91" name="Picture 90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92" name="Rectangle 91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9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3467104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4" name="Rectangle 93"/>
          <p:cNvSpPr/>
          <p:nvPr userDrawn="1"/>
        </p:nvSpPr>
        <p:spPr>
          <a:xfrm>
            <a:off x="3351204" y="2240912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95" name="Text Placeholder 3"/>
          <p:cNvSpPr>
            <a:spLocks noGrp="1"/>
          </p:cNvSpPr>
          <p:nvPr>
            <p:ph type="body" sz="half" idx="27"/>
          </p:nvPr>
        </p:nvSpPr>
        <p:spPr>
          <a:xfrm>
            <a:off x="3437186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96" name="Group 34"/>
          <p:cNvGrpSpPr/>
          <p:nvPr userDrawn="1"/>
        </p:nvGrpSpPr>
        <p:grpSpPr>
          <a:xfrm>
            <a:off x="4220640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97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8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9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0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01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02" name="Group 37"/>
          <p:cNvGrpSpPr/>
          <p:nvPr userDrawn="1"/>
        </p:nvGrpSpPr>
        <p:grpSpPr>
          <a:xfrm>
            <a:off x="6004362" y="2600136"/>
            <a:ext cx="2498925" cy="1517237"/>
            <a:chOff x="606825" y="1667896"/>
            <a:chExt cx="2311401" cy="1735704"/>
          </a:xfrm>
        </p:grpSpPr>
        <p:pic>
          <p:nvPicPr>
            <p:cNvPr id="103" name="Picture 102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04" name="Rectangle 103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05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104" y="2701738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6" name="Rectangle 105"/>
          <p:cNvSpPr/>
          <p:nvPr userDrawn="1"/>
        </p:nvSpPr>
        <p:spPr>
          <a:xfrm>
            <a:off x="6018204" y="2240912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07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4186" y="2331040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08" name="Group 34"/>
          <p:cNvGrpSpPr/>
          <p:nvPr userDrawn="1"/>
        </p:nvGrpSpPr>
        <p:grpSpPr>
          <a:xfrm>
            <a:off x="6887640" y="4035584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09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0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1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4" name="Group 37"/>
          <p:cNvGrpSpPr/>
          <p:nvPr userDrawn="1"/>
        </p:nvGrpSpPr>
        <p:grpSpPr>
          <a:xfrm>
            <a:off x="597448" y="4588136"/>
            <a:ext cx="2498925" cy="1517237"/>
            <a:chOff x="606825" y="1667896"/>
            <a:chExt cx="2311401" cy="1735704"/>
          </a:xfrm>
        </p:grpSpPr>
        <p:pic>
          <p:nvPicPr>
            <p:cNvPr id="115" name="Picture 114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16" name="Rectangle 115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1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7190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8" name="Rectangle 117"/>
          <p:cNvSpPr/>
          <p:nvPr userDrawn="1"/>
        </p:nvSpPr>
        <p:spPr>
          <a:xfrm>
            <a:off x="611290" y="4228911"/>
            <a:ext cx="2471241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19" name="Text Placeholder 3"/>
          <p:cNvSpPr>
            <a:spLocks noGrp="1"/>
          </p:cNvSpPr>
          <p:nvPr>
            <p:ph type="body" sz="half" idx="31"/>
          </p:nvPr>
        </p:nvSpPr>
        <p:spPr>
          <a:xfrm>
            <a:off x="697272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80" name="Group 34"/>
          <p:cNvGrpSpPr/>
          <p:nvPr userDrawn="1"/>
        </p:nvGrpSpPr>
        <p:grpSpPr>
          <a:xfrm>
            <a:off x="1480726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81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2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3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4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5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86" name="Group 37"/>
          <p:cNvGrpSpPr/>
          <p:nvPr userDrawn="1"/>
        </p:nvGrpSpPr>
        <p:grpSpPr>
          <a:xfrm>
            <a:off x="3337362" y="4588136"/>
            <a:ext cx="2498925" cy="1517237"/>
            <a:chOff x="606825" y="1667896"/>
            <a:chExt cx="2311401" cy="1735704"/>
          </a:xfrm>
        </p:grpSpPr>
        <p:pic>
          <p:nvPicPr>
            <p:cNvPr id="187" name="Picture 186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88" name="Rectangle 187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89" name="Picture Placeholder 7"/>
          <p:cNvSpPr>
            <a:spLocks noGrp="1"/>
          </p:cNvSpPr>
          <p:nvPr>
            <p:ph type="pic" sz="quarter" idx="32" hasCustomPrompt="1"/>
          </p:nvPr>
        </p:nvSpPr>
        <p:spPr>
          <a:xfrm>
            <a:off x="3467104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0" name="Rectangle 189"/>
          <p:cNvSpPr/>
          <p:nvPr userDrawn="1"/>
        </p:nvSpPr>
        <p:spPr>
          <a:xfrm>
            <a:off x="3351204" y="4228911"/>
            <a:ext cx="2471241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91" name="Text Placeholder 3"/>
          <p:cNvSpPr>
            <a:spLocks noGrp="1"/>
          </p:cNvSpPr>
          <p:nvPr>
            <p:ph type="body" sz="half" idx="33"/>
          </p:nvPr>
        </p:nvSpPr>
        <p:spPr>
          <a:xfrm>
            <a:off x="3437186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92" name="Group 34"/>
          <p:cNvGrpSpPr/>
          <p:nvPr userDrawn="1"/>
        </p:nvGrpSpPr>
        <p:grpSpPr>
          <a:xfrm>
            <a:off x="4220640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93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4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5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6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7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98" name="Group 37"/>
          <p:cNvGrpSpPr/>
          <p:nvPr userDrawn="1"/>
        </p:nvGrpSpPr>
        <p:grpSpPr>
          <a:xfrm>
            <a:off x="6004362" y="4588136"/>
            <a:ext cx="2498925" cy="1517237"/>
            <a:chOff x="606825" y="1667896"/>
            <a:chExt cx="2311401" cy="1735704"/>
          </a:xfrm>
        </p:grpSpPr>
        <p:pic>
          <p:nvPicPr>
            <p:cNvPr id="199" name="Picture 198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200" name="Rectangle 199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01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6134104" y="4689735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02" name="Rectangle 201"/>
          <p:cNvSpPr/>
          <p:nvPr userDrawn="1"/>
        </p:nvSpPr>
        <p:spPr>
          <a:xfrm>
            <a:off x="6018204" y="4228911"/>
            <a:ext cx="2471241" cy="381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203" name="Text Placeholder 3"/>
          <p:cNvSpPr>
            <a:spLocks noGrp="1"/>
          </p:cNvSpPr>
          <p:nvPr>
            <p:ph type="body" sz="half" idx="35"/>
          </p:nvPr>
        </p:nvSpPr>
        <p:spPr>
          <a:xfrm>
            <a:off x="6104186" y="4319037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204" name="Group 34"/>
          <p:cNvGrpSpPr/>
          <p:nvPr userDrawn="1"/>
        </p:nvGrpSpPr>
        <p:grpSpPr>
          <a:xfrm>
            <a:off x="6887640" y="6015147"/>
            <a:ext cx="732360" cy="118416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205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6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7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8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9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495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500"/>
                            </p:stCondLst>
                            <p:childTnLst>
                              <p:par>
                                <p:cTn id="9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animBg="1"/>
      <p:bldP spid="94" grpId="0" animBg="1"/>
      <p:bldP spid="9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5" grpId="0" animBg="1"/>
      <p:bldP spid="106" grpId="0" animBg="1"/>
      <p:bldP spid="10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7" grpId="0" animBg="1"/>
      <p:bldP spid="118" grpId="0" animBg="1"/>
      <p:bldP spid="1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9" grpId="0" animBg="1"/>
      <p:bldP spid="190" grpId="0" animBg="1"/>
      <p:bldP spid="19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1" grpId="0" animBg="1"/>
      <p:bldP spid="202" grpId="0" animBg="1"/>
      <p:bldP spid="20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61" name="Group 37"/>
          <p:cNvGrpSpPr/>
          <p:nvPr userDrawn="1"/>
        </p:nvGrpSpPr>
        <p:grpSpPr>
          <a:xfrm>
            <a:off x="597448" y="2570752"/>
            <a:ext cx="2498925" cy="1517237"/>
            <a:chOff x="606825" y="1667896"/>
            <a:chExt cx="2311401" cy="1735704"/>
          </a:xfrm>
        </p:grpSpPr>
        <p:pic>
          <p:nvPicPr>
            <p:cNvPr id="62" name="Picture 61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63" name="Rectangle 62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4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27190" y="2672351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5" name="Rectangle 64"/>
          <p:cNvSpPr/>
          <p:nvPr userDrawn="1"/>
        </p:nvSpPr>
        <p:spPr>
          <a:xfrm>
            <a:off x="611290" y="2211527"/>
            <a:ext cx="2471241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97272" y="2301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67" name="Group 34"/>
          <p:cNvGrpSpPr/>
          <p:nvPr userDrawn="1"/>
        </p:nvGrpSpPr>
        <p:grpSpPr>
          <a:xfrm>
            <a:off x="1331612" y="3982088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68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9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0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1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2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73" name="Group 37"/>
          <p:cNvGrpSpPr/>
          <p:nvPr userDrawn="1"/>
        </p:nvGrpSpPr>
        <p:grpSpPr>
          <a:xfrm>
            <a:off x="597448" y="4558751"/>
            <a:ext cx="2498925" cy="1517237"/>
            <a:chOff x="606825" y="1667896"/>
            <a:chExt cx="2311401" cy="1735704"/>
          </a:xfrm>
        </p:grpSpPr>
        <p:pic>
          <p:nvPicPr>
            <p:cNvPr id="74" name="Picture 73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75" name="Rectangle 74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0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27190" y="4660350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8" name="Rectangle 107"/>
          <p:cNvSpPr/>
          <p:nvPr userDrawn="1"/>
        </p:nvSpPr>
        <p:spPr>
          <a:xfrm>
            <a:off x="611290" y="4199525"/>
            <a:ext cx="2471241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09" name="Text Placeholder 3"/>
          <p:cNvSpPr>
            <a:spLocks noGrp="1"/>
          </p:cNvSpPr>
          <p:nvPr>
            <p:ph type="body" sz="half" idx="31"/>
          </p:nvPr>
        </p:nvSpPr>
        <p:spPr>
          <a:xfrm>
            <a:off x="697272" y="4289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10" name="Group 34"/>
          <p:cNvGrpSpPr/>
          <p:nvPr userDrawn="1"/>
        </p:nvGrpSpPr>
        <p:grpSpPr>
          <a:xfrm>
            <a:off x="1331612" y="5961651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11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2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3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4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15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16" name="Group 115"/>
          <p:cNvGrpSpPr/>
          <p:nvPr userDrawn="1"/>
        </p:nvGrpSpPr>
        <p:grpSpPr>
          <a:xfrm>
            <a:off x="3352800" y="2209801"/>
            <a:ext cx="2438400" cy="3761875"/>
            <a:chOff x="6066183" y="1163792"/>
            <a:chExt cx="2438400" cy="3761875"/>
          </a:xfrm>
          <a:solidFill>
            <a:schemeClr val="tx2">
              <a:lumMod val="10000"/>
              <a:lumOff val="90000"/>
            </a:schemeClr>
          </a:solidFill>
        </p:grpSpPr>
        <p:sp>
          <p:nvSpPr>
            <p:cNvPr id="117" name="Rectangle 116"/>
            <p:cNvSpPr/>
            <p:nvPr userDrawn="1"/>
          </p:nvSpPr>
          <p:spPr>
            <a:xfrm>
              <a:off x="6066183" y="1163792"/>
              <a:ext cx="2438400" cy="376187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8" name="Isosceles Triangle 117"/>
            <p:cNvSpPr/>
            <p:nvPr userDrawn="1"/>
          </p:nvSpPr>
          <p:spPr>
            <a:xfrm>
              <a:off x="7094883" y="4697067"/>
              <a:ext cx="381000" cy="228600"/>
            </a:xfrm>
            <a:prstGeom prst="triangle">
              <a:avLst/>
            </a:prstGeom>
            <a:solidFill>
              <a:schemeClr val="tx2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3584034" y="2936280"/>
            <a:ext cx="1975932" cy="192097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3581268" y="2650350"/>
            <a:ext cx="198146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6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1" name="Freeform 5"/>
          <p:cNvSpPr>
            <a:spLocks noEditPoints="1"/>
          </p:cNvSpPr>
          <p:nvPr userDrawn="1"/>
        </p:nvSpPr>
        <p:spPr bwMode="auto">
          <a:xfrm>
            <a:off x="3616889" y="5053955"/>
            <a:ext cx="299128" cy="299128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tx2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3962473" y="5101379"/>
            <a:ext cx="161109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23" name="Group 37"/>
          <p:cNvGrpSpPr/>
          <p:nvPr userDrawn="1"/>
        </p:nvGrpSpPr>
        <p:grpSpPr>
          <a:xfrm>
            <a:off x="6004362" y="2570752"/>
            <a:ext cx="2498925" cy="1517237"/>
            <a:chOff x="606825" y="1667896"/>
            <a:chExt cx="2311401" cy="1735704"/>
          </a:xfrm>
        </p:grpSpPr>
        <p:pic>
          <p:nvPicPr>
            <p:cNvPr id="124" name="Picture 123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25" name="Rectangle 124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134104" y="2672351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7" name="Rectangle 126"/>
          <p:cNvSpPr/>
          <p:nvPr userDrawn="1"/>
        </p:nvSpPr>
        <p:spPr>
          <a:xfrm>
            <a:off x="6018204" y="2211527"/>
            <a:ext cx="2471241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28" name="Text Placeholder 3"/>
          <p:cNvSpPr>
            <a:spLocks noGrp="1"/>
          </p:cNvSpPr>
          <p:nvPr>
            <p:ph type="body" sz="half" idx="29"/>
          </p:nvPr>
        </p:nvSpPr>
        <p:spPr>
          <a:xfrm>
            <a:off x="6104186" y="2301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29" name="Group 34"/>
          <p:cNvGrpSpPr/>
          <p:nvPr userDrawn="1"/>
        </p:nvGrpSpPr>
        <p:grpSpPr>
          <a:xfrm>
            <a:off x="6738526" y="3982088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30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1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2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3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34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grpSp>
        <p:nvGrpSpPr>
          <p:cNvPr id="135" name="Group 37"/>
          <p:cNvGrpSpPr/>
          <p:nvPr userDrawn="1"/>
        </p:nvGrpSpPr>
        <p:grpSpPr>
          <a:xfrm>
            <a:off x="6004362" y="4558751"/>
            <a:ext cx="2498925" cy="1517237"/>
            <a:chOff x="606825" y="1667896"/>
            <a:chExt cx="2311401" cy="1735704"/>
          </a:xfrm>
        </p:grpSpPr>
        <p:pic>
          <p:nvPicPr>
            <p:cNvPr id="136" name="Picture 135" descr="Shadow.png"/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6825" y="3206750"/>
              <a:ext cx="2311401" cy="196850"/>
            </a:xfrm>
            <a:prstGeom prst="rect">
              <a:avLst/>
            </a:prstGeom>
          </p:spPr>
        </p:pic>
        <p:sp>
          <p:nvSpPr>
            <p:cNvPr id="137" name="Rectangle 136"/>
            <p:cNvSpPr/>
            <p:nvPr userDrawn="1"/>
          </p:nvSpPr>
          <p:spPr>
            <a:xfrm>
              <a:off x="619526" y="1667896"/>
              <a:ext cx="2286000" cy="1538280"/>
            </a:xfrm>
            <a:prstGeom prst="rect">
              <a:avLst/>
            </a:prstGeom>
            <a:solidFill>
              <a:schemeClr val="bg2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38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6134104" y="4660350"/>
            <a:ext cx="2239441" cy="1132596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9050">
            <a:noFill/>
          </a:ln>
          <a:effectLst>
            <a:innerShdw blurRad="114300">
              <a:prstClr val="black">
                <a:alpha val="14000"/>
              </a:prstClr>
            </a:inn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9" name="Rectangle 138"/>
          <p:cNvSpPr/>
          <p:nvPr userDrawn="1"/>
        </p:nvSpPr>
        <p:spPr>
          <a:xfrm>
            <a:off x="6018204" y="4199525"/>
            <a:ext cx="2471241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140" name="Text Placeholder 3"/>
          <p:cNvSpPr>
            <a:spLocks noGrp="1"/>
          </p:cNvSpPr>
          <p:nvPr>
            <p:ph type="body" sz="half" idx="35"/>
          </p:nvPr>
        </p:nvSpPr>
        <p:spPr>
          <a:xfrm>
            <a:off x="6104186" y="4289653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grpSp>
        <p:nvGrpSpPr>
          <p:cNvPr id="141" name="Group 34"/>
          <p:cNvGrpSpPr/>
          <p:nvPr userDrawn="1"/>
        </p:nvGrpSpPr>
        <p:grpSpPr>
          <a:xfrm>
            <a:off x="6738526" y="5961651"/>
            <a:ext cx="1030588" cy="166639"/>
            <a:chOff x="990600" y="4400550"/>
            <a:chExt cx="1276352" cy="206376"/>
          </a:xfrm>
          <a:solidFill>
            <a:schemeClr val="bg2">
              <a:lumMod val="75000"/>
            </a:schemeClr>
          </a:solidFill>
        </p:grpSpPr>
        <p:sp>
          <p:nvSpPr>
            <p:cNvPr id="142" name="Freeform 116"/>
            <p:cNvSpPr>
              <a:spLocks/>
            </p:cNvSpPr>
            <p:nvPr userDrawn="1"/>
          </p:nvSpPr>
          <p:spPr bwMode="auto">
            <a:xfrm>
              <a:off x="990600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43" name="Freeform 116"/>
            <p:cNvSpPr>
              <a:spLocks/>
            </p:cNvSpPr>
            <p:nvPr userDrawn="1"/>
          </p:nvSpPr>
          <p:spPr bwMode="auto">
            <a:xfrm>
              <a:off x="1254919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44" name="Freeform 116"/>
            <p:cNvSpPr>
              <a:spLocks/>
            </p:cNvSpPr>
            <p:nvPr userDrawn="1"/>
          </p:nvSpPr>
          <p:spPr bwMode="auto">
            <a:xfrm>
              <a:off x="1519238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50" name="Freeform 116"/>
            <p:cNvSpPr>
              <a:spLocks/>
            </p:cNvSpPr>
            <p:nvPr userDrawn="1"/>
          </p:nvSpPr>
          <p:spPr bwMode="auto">
            <a:xfrm>
              <a:off x="1783557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56" name="Freeform 116"/>
            <p:cNvSpPr>
              <a:spLocks/>
            </p:cNvSpPr>
            <p:nvPr userDrawn="1"/>
          </p:nvSpPr>
          <p:spPr bwMode="auto">
            <a:xfrm>
              <a:off x="2047876" y="4400550"/>
              <a:ext cx="219076" cy="206376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49" y="39"/>
                </a:cxn>
                <a:cxn ang="0">
                  <a:pos x="52" y="57"/>
                </a:cxn>
                <a:cxn ang="0">
                  <a:pos x="52" y="58"/>
                </a:cxn>
                <a:cxn ang="0">
                  <a:pos x="51" y="60"/>
                </a:cxn>
                <a:cxn ang="0">
                  <a:pos x="49" y="60"/>
                </a:cxn>
                <a:cxn ang="0">
                  <a:pos x="32" y="51"/>
                </a:cxn>
                <a:cxn ang="0">
                  <a:pos x="15" y="60"/>
                </a:cxn>
                <a:cxn ang="0">
                  <a:pos x="13" y="60"/>
                </a:cxn>
                <a:cxn ang="0">
                  <a:pos x="12" y="58"/>
                </a:cxn>
                <a:cxn ang="0">
                  <a:pos x="12" y="57"/>
                </a:cxn>
                <a:cxn ang="0">
                  <a:pos x="15" y="39"/>
                </a:cxn>
                <a:cxn ang="0">
                  <a:pos x="1" y="25"/>
                </a:cxn>
                <a:cxn ang="0">
                  <a:pos x="0" y="23"/>
                </a:cxn>
                <a:cxn ang="0">
                  <a:pos x="3" y="22"/>
                </a:cxn>
                <a:cxn ang="0">
                  <a:pos x="22" y="19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4" y="1"/>
                </a:cxn>
                <a:cxn ang="0">
                  <a:pos x="42" y="19"/>
                </a:cxn>
                <a:cxn ang="0">
                  <a:pos x="61" y="22"/>
                </a:cxn>
                <a:cxn ang="0">
                  <a:pos x="64" y="23"/>
                </a:cxn>
                <a:cxn ang="0">
                  <a:pos x="63" y="2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8039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5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animBg="1"/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7" grpId="0" animBg="1"/>
      <p:bldP spid="108" grpId="0" animBg="1"/>
      <p:bldP spid="10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0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9" grpId="0" build="p">
        <p:tmplLst>
          <p:tmpl lvl="1">
            <p:tnLst>
              <p:par>
                <p:cTn presetID="22" presetClass="entr" presetSubtype="1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1" grpId="0" animBg="1"/>
      <p:bldP spid="1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6" grpId="0" animBg="1"/>
      <p:bldP spid="127" grpId="0" animBg="1"/>
      <p:bldP spid="1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8" grpId="0" animBg="1"/>
      <p:bldP spid="139" grpId="0" animBg="1"/>
      <p:bldP spid="1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4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5" hasCustomPrompt="1"/>
          </p:nvPr>
        </p:nvSpPr>
        <p:spPr>
          <a:xfrm rot="20775122">
            <a:off x="748220" y="2940119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 rot="457463">
            <a:off x="2186090" y="2478242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 rot="21200297">
            <a:off x="3665466" y="3105239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8" hasCustomPrompt="1"/>
          </p:nvPr>
        </p:nvSpPr>
        <p:spPr>
          <a:xfrm rot="1077462">
            <a:off x="5238750" y="2744875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 rot="21085855">
            <a:off x="6823356" y="3052951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143554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2694462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829941" y="2856133"/>
            <a:ext cx="1468299" cy="1471971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5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58721" y="2856133"/>
            <a:ext cx="1468299" cy="1471971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1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1954121" y="2697252"/>
            <a:ext cx="1785268" cy="1789733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2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5317563" y="2697252"/>
            <a:ext cx="1785268" cy="1789733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4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803" y="5037758"/>
            <a:ext cx="7772401" cy="75876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Click to add Text</a:t>
            </a: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466494" y="2527479"/>
            <a:ext cx="2123964" cy="2129276"/>
          </a:xfrm>
          <a:prstGeom prst="ellipse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accent3"/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7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497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</p:bld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25" hasCustomPrompt="1"/>
          </p:nvPr>
        </p:nvSpPr>
        <p:spPr>
          <a:xfrm rot="20775122">
            <a:off x="776842" y="2534523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 rot="457463">
            <a:off x="2361307" y="2564475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 rot="20844789">
            <a:off x="2836386" y="4116711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27" hasCustomPrompt="1"/>
          </p:nvPr>
        </p:nvSpPr>
        <p:spPr>
          <a:xfrm rot="984468">
            <a:off x="1001108" y="4076283"/>
            <a:ext cx="1660056" cy="1575868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7886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4024469"/>
            <a:ext cx="9144000" cy="2833535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0" name="Group 300"/>
          <p:cNvGrpSpPr/>
          <p:nvPr userDrawn="1"/>
        </p:nvGrpSpPr>
        <p:grpSpPr>
          <a:xfrm>
            <a:off x="4724400" y="2347687"/>
            <a:ext cx="3882522" cy="2030568"/>
            <a:chOff x="2844800" y="1304396"/>
            <a:chExt cx="2803525" cy="1466250"/>
          </a:xfrm>
        </p:grpSpPr>
        <p:grpSp>
          <p:nvGrpSpPr>
            <p:cNvPr id="2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44372" y="2453215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4736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224481"/>
            <a:ext cx="9144000" cy="2633520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pic>
        <p:nvPicPr>
          <p:cNvPr id="11" name="Picture 10" descr="iphone-mockup-white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5334000" y="1981202"/>
            <a:ext cx="3810000" cy="4025900"/>
          </a:xfrm>
          <a:prstGeom prst="rect">
            <a:avLst/>
          </a:prstGeom>
        </p:spPr>
      </p:pic>
      <p:sp>
        <p:nvSpPr>
          <p:cNvPr id="1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 rot="20454814">
            <a:off x="6166930" y="2371636"/>
            <a:ext cx="1041388" cy="1730139"/>
          </a:xfrm>
          <a:custGeom>
            <a:avLst/>
            <a:gdLst>
              <a:gd name="connsiteX0" fmla="*/ 0 w 914400"/>
              <a:gd name="connsiteY0" fmla="*/ 0 h 1481021"/>
              <a:gd name="connsiteX1" fmla="*/ 914400 w 914400"/>
              <a:gd name="connsiteY1" fmla="*/ 0 h 1481021"/>
              <a:gd name="connsiteX2" fmla="*/ 914400 w 914400"/>
              <a:gd name="connsiteY2" fmla="*/ 1481021 h 1481021"/>
              <a:gd name="connsiteX3" fmla="*/ 0 w 914400"/>
              <a:gd name="connsiteY3" fmla="*/ 1481021 h 1481021"/>
              <a:gd name="connsiteX4" fmla="*/ 0 w 914400"/>
              <a:gd name="connsiteY4" fmla="*/ 0 h 1481021"/>
              <a:gd name="connsiteX0" fmla="*/ 0 w 914400"/>
              <a:gd name="connsiteY0" fmla="*/ 0 h 1481021"/>
              <a:gd name="connsiteX1" fmla="*/ 686469 w 914400"/>
              <a:gd name="connsiteY1" fmla="*/ 91167 h 1481021"/>
              <a:gd name="connsiteX2" fmla="*/ 914400 w 914400"/>
              <a:gd name="connsiteY2" fmla="*/ 1481021 h 1481021"/>
              <a:gd name="connsiteX3" fmla="*/ 0 w 914400"/>
              <a:gd name="connsiteY3" fmla="*/ 1481021 h 1481021"/>
              <a:gd name="connsiteX4" fmla="*/ 0 w 914400"/>
              <a:gd name="connsiteY4" fmla="*/ 0 h 1481021"/>
              <a:gd name="connsiteX0" fmla="*/ 0 w 981793"/>
              <a:gd name="connsiteY0" fmla="*/ 0 h 1638728"/>
              <a:gd name="connsiteX1" fmla="*/ 686469 w 981793"/>
              <a:gd name="connsiteY1" fmla="*/ 91167 h 1638728"/>
              <a:gd name="connsiteX2" fmla="*/ 981793 w 981793"/>
              <a:gd name="connsiteY2" fmla="*/ 1638728 h 1638728"/>
              <a:gd name="connsiteX3" fmla="*/ 0 w 981793"/>
              <a:gd name="connsiteY3" fmla="*/ 1481021 h 1638728"/>
              <a:gd name="connsiteX4" fmla="*/ 0 w 981793"/>
              <a:gd name="connsiteY4" fmla="*/ 0 h 1638728"/>
              <a:gd name="connsiteX0" fmla="*/ 0 w 981793"/>
              <a:gd name="connsiteY0" fmla="*/ 0 h 1638728"/>
              <a:gd name="connsiteX1" fmla="*/ 686469 w 981793"/>
              <a:gd name="connsiteY1" fmla="*/ 91167 h 1638728"/>
              <a:gd name="connsiteX2" fmla="*/ 981793 w 981793"/>
              <a:gd name="connsiteY2" fmla="*/ 1638728 h 1638728"/>
              <a:gd name="connsiteX3" fmla="*/ 259432 w 981793"/>
              <a:gd name="connsiteY3" fmla="*/ 1624543 h 1638728"/>
              <a:gd name="connsiteX4" fmla="*/ 0 w 981793"/>
              <a:gd name="connsiteY4" fmla="*/ 0 h 1638728"/>
              <a:gd name="connsiteX0" fmla="*/ 0 w 981793"/>
              <a:gd name="connsiteY0" fmla="*/ 0 h 1638728"/>
              <a:gd name="connsiteX1" fmla="*/ 709229 w 981793"/>
              <a:gd name="connsiteY1" fmla="*/ 76365 h 1638728"/>
              <a:gd name="connsiteX2" fmla="*/ 981793 w 981793"/>
              <a:gd name="connsiteY2" fmla="*/ 1638728 h 1638728"/>
              <a:gd name="connsiteX3" fmla="*/ 259432 w 981793"/>
              <a:gd name="connsiteY3" fmla="*/ 1624543 h 1638728"/>
              <a:gd name="connsiteX4" fmla="*/ 0 w 981793"/>
              <a:gd name="connsiteY4" fmla="*/ 0 h 1638728"/>
              <a:gd name="connsiteX0" fmla="*/ 0 w 990908"/>
              <a:gd name="connsiteY0" fmla="*/ 0 h 1631803"/>
              <a:gd name="connsiteX1" fmla="*/ 709229 w 990908"/>
              <a:gd name="connsiteY1" fmla="*/ 76365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90908"/>
              <a:gd name="connsiteY0" fmla="*/ 0 h 1631803"/>
              <a:gd name="connsiteX1" fmla="*/ 710381 w 990908"/>
              <a:gd name="connsiteY1" fmla="*/ 63325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90908"/>
              <a:gd name="connsiteY0" fmla="*/ 0 h 1631803"/>
              <a:gd name="connsiteX1" fmla="*/ 687073 w 990908"/>
              <a:gd name="connsiteY1" fmla="*/ 82137 h 1631803"/>
              <a:gd name="connsiteX2" fmla="*/ 990908 w 990908"/>
              <a:gd name="connsiteY2" fmla="*/ 1631803 h 1631803"/>
              <a:gd name="connsiteX3" fmla="*/ 259432 w 990908"/>
              <a:gd name="connsiteY3" fmla="*/ 1624543 h 1631803"/>
              <a:gd name="connsiteX4" fmla="*/ 0 w 990908"/>
              <a:gd name="connsiteY4" fmla="*/ 0 h 1631803"/>
              <a:gd name="connsiteX0" fmla="*/ 0 w 988945"/>
              <a:gd name="connsiteY0" fmla="*/ 0 h 1627764"/>
              <a:gd name="connsiteX1" fmla="*/ 685110 w 988945"/>
              <a:gd name="connsiteY1" fmla="*/ 78098 h 1627764"/>
              <a:gd name="connsiteX2" fmla="*/ 988945 w 988945"/>
              <a:gd name="connsiteY2" fmla="*/ 1627764 h 1627764"/>
              <a:gd name="connsiteX3" fmla="*/ 257469 w 988945"/>
              <a:gd name="connsiteY3" fmla="*/ 1620504 h 1627764"/>
              <a:gd name="connsiteX4" fmla="*/ 0 w 988945"/>
              <a:gd name="connsiteY4" fmla="*/ 0 h 1627764"/>
              <a:gd name="connsiteX0" fmla="*/ 0 w 985944"/>
              <a:gd name="connsiteY0" fmla="*/ 0 h 1626725"/>
              <a:gd name="connsiteX1" fmla="*/ 685110 w 985944"/>
              <a:gd name="connsiteY1" fmla="*/ 78098 h 1626725"/>
              <a:gd name="connsiteX2" fmla="*/ 985944 w 985944"/>
              <a:gd name="connsiteY2" fmla="*/ 1626725 h 1626725"/>
              <a:gd name="connsiteX3" fmla="*/ 257469 w 985944"/>
              <a:gd name="connsiteY3" fmla="*/ 1620504 h 1626725"/>
              <a:gd name="connsiteX4" fmla="*/ 0 w 985944"/>
              <a:gd name="connsiteY4" fmla="*/ 0 h 1626725"/>
              <a:gd name="connsiteX0" fmla="*/ 0 w 973018"/>
              <a:gd name="connsiteY0" fmla="*/ 0 h 1620504"/>
              <a:gd name="connsiteX1" fmla="*/ 685110 w 973018"/>
              <a:gd name="connsiteY1" fmla="*/ 78098 h 1620504"/>
              <a:gd name="connsiteX2" fmla="*/ 973018 w 973018"/>
              <a:gd name="connsiteY2" fmla="*/ 1615533 h 1620504"/>
              <a:gd name="connsiteX3" fmla="*/ 257469 w 973018"/>
              <a:gd name="connsiteY3" fmla="*/ 1620504 h 1620504"/>
              <a:gd name="connsiteX4" fmla="*/ 0 w 973018"/>
              <a:gd name="connsiteY4" fmla="*/ 0 h 1620504"/>
              <a:gd name="connsiteX0" fmla="*/ 0 w 973018"/>
              <a:gd name="connsiteY0" fmla="*/ 0 h 1620504"/>
              <a:gd name="connsiteX1" fmla="*/ 707265 w 973018"/>
              <a:gd name="connsiteY1" fmla="*/ 72325 h 1620504"/>
              <a:gd name="connsiteX2" fmla="*/ 973018 w 973018"/>
              <a:gd name="connsiteY2" fmla="*/ 1615533 h 1620504"/>
              <a:gd name="connsiteX3" fmla="*/ 257469 w 973018"/>
              <a:gd name="connsiteY3" fmla="*/ 1620504 h 1620504"/>
              <a:gd name="connsiteX4" fmla="*/ 0 w 973018"/>
              <a:gd name="connsiteY4" fmla="*/ 0 h 1620504"/>
              <a:gd name="connsiteX0" fmla="*/ 0 w 978905"/>
              <a:gd name="connsiteY0" fmla="*/ 0 h 1627649"/>
              <a:gd name="connsiteX1" fmla="*/ 707265 w 978905"/>
              <a:gd name="connsiteY1" fmla="*/ 72325 h 1627649"/>
              <a:gd name="connsiteX2" fmla="*/ 978905 w 978905"/>
              <a:gd name="connsiteY2" fmla="*/ 1627649 h 1627649"/>
              <a:gd name="connsiteX3" fmla="*/ 257469 w 978905"/>
              <a:gd name="connsiteY3" fmla="*/ 1620504 h 1627649"/>
              <a:gd name="connsiteX4" fmla="*/ 0 w 978905"/>
              <a:gd name="connsiteY4" fmla="*/ 0 h 1627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8905" h="1627649">
                <a:moveTo>
                  <a:pt x="0" y="0"/>
                </a:moveTo>
                <a:lnTo>
                  <a:pt x="707265" y="72325"/>
                </a:lnTo>
                <a:lnTo>
                  <a:pt x="978905" y="1627649"/>
                </a:lnTo>
                <a:lnTo>
                  <a:pt x="257469" y="1620504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txBody>
          <a:bodyPr bIns="457200" anchor="b"/>
          <a:lstStyle>
            <a:lvl1pPr algn="ctr">
              <a:buNone/>
              <a:defRPr sz="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0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2009124"/>
            <a:ext cx="9144000" cy="3401077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21" name="Group 25"/>
          <p:cNvGrpSpPr/>
          <p:nvPr userDrawn="1"/>
        </p:nvGrpSpPr>
        <p:grpSpPr>
          <a:xfrm>
            <a:off x="2689427" y="2661237"/>
            <a:ext cx="1196773" cy="2228851"/>
            <a:chOff x="6140449" y="1116114"/>
            <a:chExt cx="1927226" cy="3589236"/>
          </a:xfrm>
        </p:grpSpPr>
        <p:sp>
          <p:nvSpPr>
            <p:cNvPr id="22" name="Rectangle 21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4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3003752" y="2985089"/>
            <a:ext cx="804862" cy="15430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 rtl="0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682537" y="2661237"/>
            <a:ext cx="1196773" cy="2228851"/>
            <a:chOff x="6140449" y="1116114"/>
            <a:chExt cx="1927226" cy="358923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9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760625" y="2985089"/>
            <a:ext cx="804862" cy="15430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30" name="Group 25"/>
          <p:cNvGrpSpPr/>
          <p:nvPr userDrawn="1"/>
        </p:nvGrpSpPr>
        <p:grpSpPr>
          <a:xfrm>
            <a:off x="1568362" y="2405745"/>
            <a:ext cx="1431134" cy="2665321"/>
            <a:chOff x="6140449" y="1116114"/>
            <a:chExt cx="1927226" cy="3589236"/>
          </a:xfrm>
          <a:effectLst/>
        </p:grpSpPr>
        <p:sp>
          <p:nvSpPr>
            <p:cNvPr id="31" name="Rectangle 30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2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663313" y="2794089"/>
            <a:ext cx="1235674" cy="1847851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0176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9" grpId="0"/>
      <p:bldP spid="33" grpId="0"/>
    </p:bld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3608387" y="2339851"/>
            <a:ext cx="1927226" cy="3589236"/>
            <a:chOff x="6140449" y="1116114"/>
            <a:chExt cx="1927226" cy="3589236"/>
          </a:xfrm>
        </p:grpSpPr>
        <p:sp>
          <p:nvSpPr>
            <p:cNvPr id="11" name="Rectangle 10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852513"/>
            <a:ext cx="1676400" cy="251936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265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</p:bld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15" name="Group 17"/>
          <p:cNvGrpSpPr/>
          <p:nvPr userDrawn="1"/>
        </p:nvGrpSpPr>
        <p:grpSpPr>
          <a:xfrm>
            <a:off x="2976445" y="2513309"/>
            <a:ext cx="3257820" cy="2592091"/>
            <a:chOff x="2094899" y="1081795"/>
            <a:chExt cx="4400683" cy="3501414"/>
          </a:xfrm>
        </p:grpSpPr>
        <p:sp>
          <p:nvSpPr>
            <p:cNvPr id="16" name="Rectangle 1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1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1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6280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682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883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  <p:extLst>
      <p:ext uri="{BB962C8B-B14F-4D97-AF65-F5344CB8AC3E}">
        <p14:creationId xmlns:p14="http://schemas.microsoft.com/office/powerpoint/2010/main" val="85719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57402"/>
            <a:ext cx="9144000" cy="2997199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53961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5" grpId="0"/>
      <p:bldP spid="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99151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604662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604662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604662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604662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1876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 animBg="1"/>
      <p:bldP spid="13" grpId="0" animBg="1"/>
      <p:bldP spid="14" grpId="0" animBg="1"/>
      <p:bldP spid="17" grpId="0" animBg="1"/>
    </p:bld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48200" y="2337907"/>
            <a:ext cx="4114800" cy="3529495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00560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6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3037116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55" name="Group 54"/>
          <p:cNvGrpSpPr/>
          <p:nvPr userDrawn="1"/>
        </p:nvGrpSpPr>
        <p:grpSpPr>
          <a:xfrm>
            <a:off x="542925" y="2626165"/>
            <a:ext cx="1905000" cy="403331"/>
            <a:chOff x="609600" y="1276350"/>
            <a:chExt cx="1905000" cy="403331"/>
          </a:xfrm>
        </p:grpSpPr>
        <p:sp>
          <p:nvSpPr>
            <p:cNvPr id="56" name="Rectangle 55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57" name="Isosceles Triangle 56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58" name="Rectangle 57"/>
          <p:cNvSpPr/>
          <p:nvPr userDrawn="1"/>
        </p:nvSpPr>
        <p:spPr>
          <a:xfrm>
            <a:off x="542925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3037116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62" name="Group 61"/>
          <p:cNvGrpSpPr/>
          <p:nvPr userDrawn="1"/>
        </p:nvGrpSpPr>
        <p:grpSpPr>
          <a:xfrm>
            <a:off x="2590800" y="2626165"/>
            <a:ext cx="1905000" cy="403331"/>
            <a:chOff x="609600" y="1276350"/>
            <a:chExt cx="1905000" cy="403331"/>
          </a:xfrm>
        </p:grpSpPr>
        <p:sp>
          <p:nvSpPr>
            <p:cNvPr id="63" name="Rectangle 62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64" name="Isosceles Triangle 63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Rectangle 64"/>
          <p:cNvSpPr/>
          <p:nvPr userDrawn="1"/>
        </p:nvSpPr>
        <p:spPr>
          <a:xfrm>
            <a:off x="2590800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3037116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69" name="Group 68"/>
          <p:cNvGrpSpPr/>
          <p:nvPr userDrawn="1"/>
        </p:nvGrpSpPr>
        <p:grpSpPr>
          <a:xfrm>
            <a:off x="4648200" y="2626165"/>
            <a:ext cx="1905000" cy="403331"/>
            <a:chOff x="609600" y="1276350"/>
            <a:chExt cx="1905000" cy="403331"/>
          </a:xfrm>
        </p:grpSpPr>
        <p:sp>
          <p:nvSpPr>
            <p:cNvPr id="70" name="Rectangle 69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71" name="Isosceles Triangle 70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2" name="Rectangle 71"/>
          <p:cNvSpPr/>
          <p:nvPr userDrawn="1"/>
        </p:nvSpPr>
        <p:spPr>
          <a:xfrm>
            <a:off x="4648200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3037116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76" name="Group 75"/>
          <p:cNvGrpSpPr/>
          <p:nvPr userDrawn="1"/>
        </p:nvGrpSpPr>
        <p:grpSpPr>
          <a:xfrm>
            <a:off x="6711926" y="2626165"/>
            <a:ext cx="1905000" cy="403331"/>
            <a:chOff x="609600" y="1276350"/>
            <a:chExt cx="1905000" cy="403331"/>
          </a:xfrm>
        </p:grpSpPr>
        <p:sp>
          <p:nvSpPr>
            <p:cNvPr id="77" name="Rectangle 7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78" name="Isosceles Triangle 7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9" name="Rectangle 78"/>
          <p:cNvSpPr/>
          <p:nvPr userDrawn="1"/>
        </p:nvSpPr>
        <p:spPr>
          <a:xfrm>
            <a:off x="6711926" y="4180116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256317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55413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638175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2686050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4743450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6807176" y="2628353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26277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animBg="1"/>
      <p:bldP spid="58" grpId="0" animBg="1"/>
      <p:bldP spid="5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5" grpId="0" animBg="1"/>
      <p:bldP spid="6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72" grpId="0" animBg="1"/>
      <p:bldP spid="7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79" grpId="0" animBg="1"/>
      <p:bldP spid="8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496459"/>
            <a:ext cx="3681115" cy="3225991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l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788846" y="2496459"/>
            <a:ext cx="3681115" cy="3225991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l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1632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</p:bld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362454" y="2380347"/>
            <a:ext cx="4126557" cy="35051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 Icon To Add Your image </a:t>
            </a:r>
            <a:endParaRPr lang="en-US" dirty="0"/>
          </a:p>
        </p:txBody>
      </p:sp>
      <p:sp>
        <p:nvSpPr>
          <p:cNvPr id="27" name="Freeform 45"/>
          <p:cNvSpPr>
            <a:spLocks noEditPoints="1"/>
          </p:cNvSpPr>
          <p:nvPr userDrawn="1"/>
        </p:nvSpPr>
        <p:spPr bwMode="auto">
          <a:xfrm>
            <a:off x="679634" y="281050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066805" y="276389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1066804" y="2470909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679634" y="367998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6"/>
          </p:nvPr>
        </p:nvSpPr>
        <p:spPr>
          <a:xfrm>
            <a:off x="1066805" y="3633375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7" hasCustomPrompt="1"/>
          </p:nvPr>
        </p:nvSpPr>
        <p:spPr>
          <a:xfrm>
            <a:off x="1066804" y="3340385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679634" y="456931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8"/>
          </p:nvPr>
        </p:nvSpPr>
        <p:spPr>
          <a:xfrm>
            <a:off x="1066805" y="452270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1066804" y="4229721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679634" y="548600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30"/>
          </p:nvPr>
        </p:nvSpPr>
        <p:spPr>
          <a:xfrm>
            <a:off x="1066805" y="5439399"/>
            <a:ext cx="3118033" cy="40419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31" hasCustomPrompt="1"/>
          </p:nvPr>
        </p:nvSpPr>
        <p:spPr>
          <a:xfrm>
            <a:off x="1066804" y="5146409"/>
            <a:ext cx="3118033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02686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368079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868536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08494" y="228089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28" name="Straight Connector 27"/>
          <p:cNvCxnSpPr/>
          <p:nvPr userDrawn="1"/>
        </p:nvCxnSpPr>
        <p:spPr>
          <a:xfrm rot="5400000">
            <a:off x="1362362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 userDrawn="1"/>
        </p:nvCxnSpPr>
        <p:spPr>
          <a:xfrm>
            <a:off x="1285879" y="4137062"/>
            <a:ext cx="78581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651344" y="3655193"/>
            <a:ext cx="1774356" cy="25240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698969" y="368376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73104" y="458194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73569" y="436645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754506" y="4742384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35" name="Straight Connector 34"/>
          <p:cNvCxnSpPr/>
          <p:nvPr userDrawn="1"/>
        </p:nvCxnSpPr>
        <p:spPr>
          <a:xfrm rot="5400000">
            <a:off x="4408374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3697356" y="4384266"/>
            <a:ext cx="1774356" cy="2524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3744981" y="4412839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3719116" y="2999136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3719581" y="2783651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6766062" y="228089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42" name="Straight Connector 41"/>
          <p:cNvCxnSpPr/>
          <p:nvPr userDrawn="1"/>
        </p:nvCxnSpPr>
        <p:spPr>
          <a:xfrm rot="5400000">
            <a:off x="7419930" y="415615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/>
          <p:cNvSpPr/>
          <p:nvPr userDrawn="1"/>
        </p:nvSpPr>
        <p:spPr>
          <a:xfrm>
            <a:off x="6708912" y="3655193"/>
            <a:ext cx="1774356" cy="25240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756537" y="368376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730672" y="458194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34" hasCustomPrompt="1"/>
          </p:nvPr>
        </p:nvSpPr>
        <p:spPr>
          <a:xfrm>
            <a:off x="6731137" y="436645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832567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30" grpId="0" animBg="1"/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55" grpId="0" animBg="1"/>
      <p:bldP spid="5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ic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708494" y="227363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28" name="Straight Connector 27"/>
          <p:cNvCxnSpPr/>
          <p:nvPr userDrawn="1"/>
        </p:nvCxnSpPr>
        <p:spPr>
          <a:xfrm rot="5400000">
            <a:off x="1362362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 userDrawn="1"/>
        </p:nvCxnSpPr>
        <p:spPr>
          <a:xfrm flipH="1">
            <a:off x="4" y="4129803"/>
            <a:ext cx="78581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651344" y="3647933"/>
            <a:ext cx="1774356" cy="25240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698969" y="367650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73104" y="457468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73569" y="435919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754506" y="4735125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35" name="Straight Connector 34"/>
          <p:cNvCxnSpPr/>
          <p:nvPr userDrawn="1"/>
        </p:nvCxnSpPr>
        <p:spPr>
          <a:xfrm rot="5400000">
            <a:off x="4408374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3697356" y="4377006"/>
            <a:ext cx="1774356" cy="25240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8" hasCustomPrompt="1"/>
          </p:nvPr>
        </p:nvSpPr>
        <p:spPr>
          <a:xfrm>
            <a:off x="3744981" y="4405578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9" hasCustomPrompt="1"/>
          </p:nvPr>
        </p:nvSpPr>
        <p:spPr>
          <a:xfrm>
            <a:off x="3719116" y="2991876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30" hasCustomPrompt="1"/>
          </p:nvPr>
        </p:nvSpPr>
        <p:spPr>
          <a:xfrm>
            <a:off x="3719581" y="2776391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31" hasCustomPrompt="1"/>
          </p:nvPr>
        </p:nvSpPr>
        <p:spPr>
          <a:xfrm>
            <a:off x="6766062" y="2273633"/>
            <a:ext cx="1660056" cy="1252019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 w="114300" cap="flat" cmpd="sng">
            <a:solidFill>
              <a:schemeClr val="tx1">
                <a:lumMod val="10000"/>
                <a:lumOff val="90000"/>
              </a:schemeClr>
            </a:solidFill>
            <a:prstDash val="solid"/>
            <a:miter lim="800000"/>
          </a:ln>
          <a:effectLst/>
        </p:spPr>
        <p:txBody>
          <a:bodyPr tIns="0" bIns="182880" anchor="b"/>
          <a:lstStyle>
            <a:lvl1pPr algn="ctr" rtl="0"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cxnSp>
        <p:nvCxnSpPr>
          <p:cNvPr id="42" name="Straight Connector 41"/>
          <p:cNvCxnSpPr/>
          <p:nvPr userDrawn="1"/>
        </p:nvCxnSpPr>
        <p:spPr>
          <a:xfrm rot="5400000">
            <a:off x="7419930" y="4148898"/>
            <a:ext cx="352325" cy="1588"/>
          </a:xfrm>
          <a:prstGeom prst="line">
            <a:avLst/>
          </a:prstGeom>
          <a:ln w="19050">
            <a:solidFill>
              <a:schemeClr val="tx2">
                <a:lumMod val="50000"/>
                <a:lumOff val="50000"/>
              </a:schemeClr>
            </a:solidFill>
            <a:prstDash val="solid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/>
          <p:cNvSpPr/>
          <p:nvPr userDrawn="1"/>
        </p:nvSpPr>
        <p:spPr>
          <a:xfrm>
            <a:off x="6708912" y="3647933"/>
            <a:ext cx="1774356" cy="25240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2" hasCustomPrompt="1"/>
          </p:nvPr>
        </p:nvSpPr>
        <p:spPr>
          <a:xfrm>
            <a:off x="6756537" y="3676506"/>
            <a:ext cx="1679106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3" hasCustomPrompt="1"/>
          </p:nvPr>
        </p:nvSpPr>
        <p:spPr>
          <a:xfrm>
            <a:off x="6730672" y="4574683"/>
            <a:ext cx="1714501" cy="91798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2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34" hasCustomPrompt="1"/>
          </p:nvPr>
        </p:nvSpPr>
        <p:spPr>
          <a:xfrm>
            <a:off x="6731137" y="4359195"/>
            <a:ext cx="1714032" cy="196236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129619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000"/>
                            </p:stCondLst>
                            <p:childTnLst>
                              <p:par>
                                <p:cTn id="7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500"/>
                            </p:stCondLst>
                            <p:childTnLst>
                              <p:par>
                                <p:cTn id="8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30" grpId="0" animBg="1"/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6" grpId="0" animBg="1"/>
      <p:bldP spid="3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55" grpId="0" animBg="1"/>
      <p:bldP spid="56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83509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0317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10000"/>
              <a:lumOff val="90000"/>
              <a:alpha val="42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122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08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0"/>
            <a:ext cx="9143999" cy="5359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4183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9144000" cy="6858000"/>
          </a:xfrm>
          <a:prstGeom prst="rect">
            <a:avLst/>
          </a:prstGeom>
          <a:solidFill>
            <a:srgbClr val="0B25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1015620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48494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pic>
        <p:nvPicPr>
          <p:cNvPr id="10" name="Picture 9" descr="Smart-Mobile-Mockup-Template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4" y="2641602"/>
            <a:ext cx="4801611" cy="4216401"/>
          </a:xfrm>
          <a:prstGeom prst="rect">
            <a:avLst/>
          </a:prstGeom>
        </p:spPr>
      </p:pic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 rot="120000">
            <a:off x="2277177" y="3080904"/>
            <a:ext cx="2349572" cy="314181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 Icon To Add Your image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350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6AEB07-08C8-4A9D-ADE0-8BBB7B7B9532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149582-63D8-41F6-9D08-CB4AC1CAF7FE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6F0F3-8029-4DA6-A76A-0219179BFB42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117912-7EFB-4054-A461-1D3E0AF2F41F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071A7B-33F2-45F1-9E07-CBE212ABAA1B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F31B27-11A0-4E72-AFB4-3BFBF4C84150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5897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+ SubTitle+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96765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276813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505833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5141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524711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4864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0212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0994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69738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77182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58589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14750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15151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79839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8989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54417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71745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7721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851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67604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34639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303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85698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4305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64328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0589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32211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36654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69465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91477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2529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2225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0940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38617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70735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18937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84115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36195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2815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20393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57530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83195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03765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0199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04883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473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30349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29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620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4459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86909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23775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9817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2305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8898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77188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327C25-9603-437D-AC52-7600B591F2CD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BD0B02-E4C3-4155-B9BF-2E01682C4914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E5F97F-378A-453F-A53D-2E1D8EC1CCBF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13EFA0-D2D7-469B-8BEF-DA3B06C2468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70ED19-3941-439A-8A4B-808C8651C3DC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DFDFE6-1123-416F-B879-8E90039027BE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548299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4583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8683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61948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4223333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2536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8517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3578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58059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68723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62765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7299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30480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02354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01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42170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66088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64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07056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97210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304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5650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91571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41434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0689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399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5670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19944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6080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55807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091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43279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3347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6103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337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24810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5171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295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03247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98127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791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245658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12771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84393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410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1862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19364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22441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4086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22226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8901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06323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40520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3974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7589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3705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CCE1DA-E13F-4A5A-B81A-299B6DB742B4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81A1BE-92A8-4AAD-A432-74E74EFDAEF3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77E918-ADFD-4917-947B-4C77535DBC8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35BEC9-3014-46E4-89AA-DE0D56794F9F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FA2C1-2F0A-43E4-83E1-4E381EDF37FF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57415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FD1531-19C7-4FAF-B8F1-D1115E527C50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99E42-8411-4946-B642-2B8367B0C038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1DDDB0-2273-4E7C-A6F9-325ED9E36B65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C4FE22-0069-40CB-93A7-DC42BE07D55B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03B7F9-B941-40AA-8624-6AA12990731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D33FBC-05C8-4803-80A5-6CF6576AFB33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412343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62244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400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9312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0458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4722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451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713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2794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55605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5616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35865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2003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78889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13394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0359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51943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60149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890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40550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1304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38115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50598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66118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23672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46004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7191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00769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5528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7362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12261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9708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8812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43156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85507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1078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83623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69567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7749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0663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934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4361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0970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002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49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12301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18248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83509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49738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41344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0636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556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42926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3616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19138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576094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298105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1912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169794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958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9881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60132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664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075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57747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0338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50482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29472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8764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05842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0112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78296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3363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068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06347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5851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630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4637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76452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173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39562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4771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93809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8777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3177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70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1360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16544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947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6083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4128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866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8076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63515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72996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1251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9750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6914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8956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32418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3939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1956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25714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264926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9666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74704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30150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55406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21885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3890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43690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725698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041006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127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 rot="16200000">
            <a:off x="3897313" y="1154112"/>
            <a:ext cx="1349376" cy="9144000"/>
            <a:chOff x="727075" y="1098550"/>
            <a:chExt cx="1177925" cy="3389313"/>
          </a:xfrm>
        </p:grpSpPr>
        <p:sp>
          <p:nvSpPr>
            <p:cNvPr id="4" name="Rectangle 7"/>
            <p:cNvSpPr>
              <a:spLocks noChangeArrowheads="1"/>
            </p:cNvSpPr>
            <p:nvPr/>
          </p:nvSpPr>
          <p:spPr bwMode="auto">
            <a:xfrm>
              <a:off x="727075" y="1098550"/>
              <a:ext cx="1177925" cy="56356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5" name="Rectangle 7"/>
            <p:cNvSpPr>
              <a:spLocks noChangeArrowheads="1"/>
            </p:cNvSpPr>
            <p:nvPr/>
          </p:nvSpPr>
          <p:spPr bwMode="auto">
            <a:xfrm>
              <a:off x="727075" y="1662113"/>
              <a:ext cx="1177925" cy="563563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727075" y="2225675"/>
              <a:ext cx="1177925" cy="56515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727075" y="2790825"/>
              <a:ext cx="1177925" cy="56356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8" name="Rectangle 10"/>
            <p:cNvSpPr>
              <a:spLocks noChangeArrowheads="1"/>
            </p:cNvSpPr>
            <p:nvPr/>
          </p:nvSpPr>
          <p:spPr bwMode="auto">
            <a:xfrm>
              <a:off x="727075" y="3354388"/>
              <a:ext cx="1177925" cy="566738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727075" y="3921125"/>
              <a:ext cx="1177925" cy="566738"/>
            </a:xfrm>
            <a:prstGeom prst="rect">
              <a:avLst/>
            </a:prstGeom>
            <a:solidFill>
              <a:schemeClr val="accent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0" name="Isosceles Triangle 9"/>
          <p:cNvSpPr/>
          <p:nvPr userDrawn="1"/>
        </p:nvSpPr>
        <p:spPr>
          <a:xfrm rot="10800000">
            <a:off x="4189216" y="0"/>
            <a:ext cx="765568" cy="533400"/>
          </a:xfrm>
          <a:prstGeom prst="triangle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2310173" y="2561313"/>
            <a:ext cx="4523654" cy="63898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5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Main Title Here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3285897"/>
            <a:ext cx="4114800" cy="5055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OFFERING IDEAS THAT RAISE YOUR BUSINESS </a:t>
            </a:r>
            <a: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/>
            </a:r>
            <a:br>
              <a:rPr lang="en-US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sz="1600" b="1" cap="all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ABOVE THE EXPECTED</a:t>
            </a:r>
            <a:endParaRPr lang="en-US" sz="16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0" y="2362200"/>
            <a:ext cx="9144000" cy="1677784"/>
            <a:chOff x="0" y="1732858"/>
            <a:chExt cx="9144000" cy="1677784"/>
          </a:xfrm>
        </p:grpSpPr>
        <p:grpSp>
          <p:nvGrpSpPr>
            <p:cNvPr id="14" name="Group 52"/>
            <p:cNvGrpSpPr/>
            <p:nvPr/>
          </p:nvGrpSpPr>
          <p:grpSpPr>
            <a:xfrm>
              <a:off x="2362200" y="1732858"/>
              <a:ext cx="4419600" cy="1677784"/>
              <a:chOff x="2362200" y="1657350"/>
              <a:chExt cx="4419600" cy="1677784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2362200" y="16573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6" name="Straight Connector 25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" name="Group 38"/>
              <p:cNvGrpSpPr/>
              <p:nvPr/>
            </p:nvGrpSpPr>
            <p:grpSpPr>
              <a:xfrm flipV="1">
                <a:off x="2362200" y="3028950"/>
                <a:ext cx="4419600" cy="306184"/>
                <a:chOff x="2209006" y="1732960"/>
                <a:chExt cx="3658394" cy="306184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>
                  <a:off x="2209800" y="1732960"/>
                  <a:ext cx="3657600" cy="217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/>
                <p:cNvCxnSpPr/>
                <p:nvPr/>
              </p:nvCxnSpPr>
              <p:spPr>
                <a:xfrm rot="5400000">
                  <a:off x="2058194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rot="5400000">
                  <a:off x="5715000" y="1886744"/>
                  <a:ext cx="303212" cy="1588"/>
                </a:xfrm>
                <a:prstGeom prst="line">
                  <a:avLst/>
                </a:prstGeom>
                <a:ln w="12700">
                  <a:solidFill>
                    <a:schemeClr val="tx1">
                      <a:lumMod val="50000"/>
                      <a:lumOff val="50000"/>
                    </a:schemeClr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" name="Group 48"/>
            <p:cNvGrpSpPr/>
            <p:nvPr/>
          </p:nvGrpSpPr>
          <p:grpSpPr>
            <a:xfrm>
              <a:off x="0" y="2443523"/>
              <a:ext cx="2438400" cy="256454"/>
              <a:chOff x="0" y="2343150"/>
              <a:chExt cx="2438400" cy="256454"/>
            </a:xfrm>
          </p:grpSpPr>
          <p:sp>
            <p:nvSpPr>
              <p:cNvPr id="19" name="Oval 18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49"/>
            <p:cNvGrpSpPr/>
            <p:nvPr/>
          </p:nvGrpSpPr>
          <p:grpSpPr>
            <a:xfrm flipH="1">
              <a:off x="6705600" y="2443523"/>
              <a:ext cx="2438400" cy="256454"/>
              <a:chOff x="0" y="2343150"/>
              <a:chExt cx="2438400" cy="256454"/>
            </a:xfrm>
          </p:grpSpPr>
          <p:sp>
            <p:nvSpPr>
              <p:cNvPr id="17" name="Oval 16"/>
              <p:cNvSpPr/>
              <p:nvPr/>
            </p:nvSpPr>
            <p:spPr bwMode="auto">
              <a:xfrm>
                <a:off x="2181946" y="2343150"/>
                <a:ext cx="256454" cy="256454"/>
              </a:xfrm>
              <a:prstGeom prst="ellipse">
                <a:avLst/>
              </a:prstGeom>
              <a:solidFill>
                <a:schemeClr val="tx1">
                  <a:lumMod val="25000"/>
                  <a:lumOff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0" y="2470583"/>
                <a:ext cx="2209800" cy="1588"/>
              </a:xfrm>
              <a:prstGeom prst="line">
                <a:avLst/>
              </a:prstGeom>
              <a:ln w="12700">
                <a:solidFill>
                  <a:schemeClr val="tx1">
                    <a:lumMod val="50000"/>
                    <a:lumOff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889699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4562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0"/>
            <a:ext cx="9143999" cy="4038600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521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343400" y="2041240"/>
            <a:ext cx="4800600" cy="11687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141150" y="209819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4572004" y="2125752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4572004" y="2423569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2041237"/>
            <a:ext cx="4343400" cy="352136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343400" y="3210025"/>
            <a:ext cx="4800600" cy="11687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7141150" y="3266978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4572004" y="3294537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4572004" y="3592354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4343400" y="4384189"/>
            <a:ext cx="4800600" cy="11687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7141150" y="4441141"/>
            <a:ext cx="1676400" cy="105488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572004" y="4468701"/>
            <a:ext cx="2466475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4572004" y="4766517"/>
            <a:ext cx="2452437" cy="7196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7562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686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057405"/>
            <a:ext cx="50292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029200" y="2057403"/>
            <a:ext cx="1981200" cy="18412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5029200" y="3898698"/>
            <a:ext cx="1981200" cy="18412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010400" y="2057404"/>
            <a:ext cx="2133600" cy="368258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5162550" y="228600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5162554" y="2583823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 hasCustomPrompt="1"/>
          </p:nvPr>
        </p:nvSpPr>
        <p:spPr>
          <a:xfrm>
            <a:off x="5162550" y="4121785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5162554" y="4419605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5" name="Round Same Side Corner Rectangle 3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0603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36575" y="2819400"/>
            <a:ext cx="1920240" cy="1143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2925" y="2408449"/>
            <a:ext cx="1905000" cy="403331"/>
            <a:chOff x="609600" y="1276350"/>
            <a:chExt cx="1905000" cy="403331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28" name="Isosceles Triangle 27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29" name="Rectangle 28"/>
          <p:cNvSpPr/>
          <p:nvPr userDrawn="1"/>
        </p:nvSpPr>
        <p:spPr>
          <a:xfrm>
            <a:off x="542925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38175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638179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584449" y="2819400"/>
            <a:ext cx="1920240" cy="1143000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90800" y="2408449"/>
            <a:ext cx="1905000" cy="403331"/>
            <a:chOff x="609600" y="1276350"/>
            <a:chExt cx="1905000" cy="403331"/>
          </a:xfrm>
        </p:grpSpPr>
        <p:sp>
          <p:nvSpPr>
            <p:cNvPr id="34" name="Rectangle 33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35" name="Isosceles Triangle 34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36" name="Rectangle 35"/>
          <p:cNvSpPr/>
          <p:nvPr userDrawn="1"/>
        </p:nvSpPr>
        <p:spPr>
          <a:xfrm>
            <a:off x="25908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26860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0" hasCustomPrompt="1"/>
          </p:nvPr>
        </p:nvSpPr>
        <p:spPr>
          <a:xfrm>
            <a:off x="26860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35500" y="2819400"/>
            <a:ext cx="1920240" cy="1143000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4648200" y="2408449"/>
            <a:ext cx="1905000" cy="403331"/>
            <a:chOff x="609600" y="1276350"/>
            <a:chExt cx="1905000" cy="403331"/>
          </a:xfrm>
        </p:grpSpPr>
        <p:sp>
          <p:nvSpPr>
            <p:cNvPr id="41" name="Rectangle 40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2" name="Isosceles Triangle 41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4648200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 hasCustomPrompt="1"/>
          </p:nvPr>
        </p:nvSpPr>
        <p:spPr>
          <a:xfrm>
            <a:off x="4743450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4743454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05576" y="2819400"/>
            <a:ext cx="1920240" cy="1143000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6711926" y="2408449"/>
            <a:ext cx="1905000" cy="403331"/>
            <a:chOff x="609600" y="1276350"/>
            <a:chExt cx="1905000" cy="403331"/>
          </a:xfrm>
        </p:grpSpPr>
        <p:sp>
          <p:nvSpPr>
            <p:cNvPr id="48" name="Rectangle 47"/>
            <p:cNvSpPr/>
            <p:nvPr userDrawn="1"/>
          </p:nvSpPr>
          <p:spPr>
            <a:xfrm>
              <a:off x="609600" y="1276350"/>
              <a:ext cx="1905000" cy="30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dirty="0" smtClean="0">
                  <a:solidFill>
                    <a:srgbClr val="FFFFFF"/>
                  </a:solidFill>
                </a:rPr>
                <a:t>Title Goes Here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  <p:sp>
          <p:nvSpPr>
            <p:cNvPr id="49" name="Isosceles Triangle 48"/>
            <p:cNvSpPr/>
            <p:nvPr userDrawn="1"/>
          </p:nvSpPr>
          <p:spPr>
            <a:xfrm rot="10800000">
              <a:off x="1447801" y="1581150"/>
              <a:ext cx="228600" cy="9853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</p:grpSp>
      <p:sp>
        <p:nvSpPr>
          <p:cNvPr id="50" name="Rectangle 49"/>
          <p:cNvSpPr/>
          <p:nvPr userDrawn="1"/>
        </p:nvSpPr>
        <p:spPr>
          <a:xfrm>
            <a:off x="6711926" y="3962400"/>
            <a:ext cx="1905000" cy="1524000"/>
          </a:xfrm>
          <a:prstGeom prst="rect">
            <a:avLst/>
          </a:prstGeom>
          <a:noFill/>
          <a:ln w="9525">
            <a:solidFill>
              <a:schemeClr val="tx1">
                <a:lumMod val="25000"/>
                <a:lumOff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 hasCustomPrompt="1"/>
          </p:nvPr>
        </p:nvSpPr>
        <p:spPr>
          <a:xfrm>
            <a:off x="6807176" y="4038601"/>
            <a:ext cx="17145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807180" y="4336419"/>
            <a:ext cx="1714501" cy="1073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5" name="Round Same Side Corner Rectangle 5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66023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6" grpId="0" animBg="1"/>
      <p:bldP spid="37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43" grpId="0" animBg="1"/>
      <p:bldP spid="44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50" grpId="0" animBg="1"/>
      <p:bldP spid="51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 userDrawn="1"/>
        </p:nvSpPr>
        <p:spPr>
          <a:xfrm>
            <a:off x="647700" y="2244853"/>
            <a:ext cx="7848600" cy="1616363"/>
          </a:xfrm>
          <a:prstGeom prst="roundRect">
            <a:avLst>
              <a:gd name="adj" fmla="val 76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14400" y="2443433"/>
            <a:ext cx="1676400" cy="12192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2743200" y="2480689"/>
            <a:ext cx="5486400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17" hasCustomPrompt="1"/>
          </p:nvPr>
        </p:nvSpPr>
        <p:spPr>
          <a:xfrm>
            <a:off x="2743200" y="2778507"/>
            <a:ext cx="5486400" cy="88412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Add your Description here</a:t>
            </a: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ounded Rectangle 54"/>
          <p:cNvSpPr/>
          <p:nvPr userDrawn="1"/>
        </p:nvSpPr>
        <p:spPr>
          <a:xfrm>
            <a:off x="647700" y="3936613"/>
            <a:ext cx="7848600" cy="2006987"/>
          </a:xfrm>
          <a:prstGeom prst="roundRect">
            <a:avLst>
              <a:gd name="adj" fmla="val 7608"/>
            </a:avLst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19" hasCustomPrompt="1"/>
          </p:nvPr>
        </p:nvSpPr>
        <p:spPr>
          <a:xfrm>
            <a:off x="9188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476325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1" hasCustomPrompt="1"/>
          </p:nvPr>
        </p:nvSpPr>
        <p:spPr>
          <a:xfrm>
            <a:off x="3480742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5943600" y="4079389"/>
            <a:ext cx="2286000" cy="1371600"/>
          </a:xfrm>
          <a:prstGeom prst="roundRect">
            <a:avLst>
              <a:gd name="adj" fmla="val 6630"/>
            </a:avLst>
          </a:prstGeom>
          <a:solidFill>
            <a:schemeClr val="tx1">
              <a:lumMod val="10000"/>
              <a:lumOff val="9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3" hasCustomPrompt="1"/>
          </p:nvPr>
        </p:nvSpPr>
        <p:spPr>
          <a:xfrm>
            <a:off x="5948017" y="5489489"/>
            <a:ext cx="2281587" cy="292987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6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4" name="Round Same Side Corner Rectangle 6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94869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7" grpId="0" animBg="1"/>
      <p:bldP spid="5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241093"/>
            <a:ext cx="9127832" cy="278810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91172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012495"/>
            <a:ext cx="9144000" cy="2254708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4267203"/>
            <a:ext cx="2286000" cy="137159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286000" y="4267203"/>
            <a:ext cx="2286000" cy="137159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572000" y="4267203"/>
            <a:ext cx="2286000" cy="13715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858000" y="4267203"/>
            <a:ext cx="2286000" cy="13715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05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Icon To Add Image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66579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62127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62127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62127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15015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62127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63069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0" name="Round Same Side Corner Rectangle 2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38115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7236" y="1981202"/>
            <a:ext cx="2945516" cy="4866785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noFill/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2538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 userDrawn="1"/>
        </p:nvSpPr>
        <p:spPr>
          <a:xfrm>
            <a:off x="654724" y="23599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4888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45887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 userDrawn="1"/>
        </p:nvSpPr>
        <p:spPr>
          <a:xfrm>
            <a:off x="654724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Oval 10"/>
          <p:cNvSpPr/>
          <p:nvPr userDrawn="1"/>
        </p:nvSpPr>
        <p:spPr>
          <a:xfrm>
            <a:off x="3574106" y="2204706"/>
            <a:ext cx="686790" cy="686791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2" name="Freeform 62"/>
          <p:cNvSpPr>
            <a:spLocks noChangeAspect="1" noEditPoints="1"/>
          </p:cNvSpPr>
          <p:nvPr userDrawn="1"/>
        </p:nvSpPr>
        <p:spPr bwMode="auto">
          <a:xfrm>
            <a:off x="3761712" y="2391059"/>
            <a:ext cx="311587" cy="314080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6"/>
          </p:nvPr>
        </p:nvSpPr>
        <p:spPr>
          <a:xfrm>
            <a:off x="2344965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7"/>
          </p:nvPr>
        </p:nvSpPr>
        <p:spPr>
          <a:xfrm>
            <a:off x="2344965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4689869" y="2436156"/>
            <a:ext cx="3802062" cy="3431245"/>
          </a:xfrm>
          <a:prstGeom prst="roundRect">
            <a:avLst>
              <a:gd name="adj" fmla="val 28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82533" y="256508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Oval 16"/>
          <p:cNvSpPr/>
          <p:nvPr userDrawn="1"/>
        </p:nvSpPr>
        <p:spPr>
          <a:xfrm>
            <a:off x="7609251" y="2204706"/>
            <a:ext cx="686790" cy="686791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380106" y="268200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0"/>
          </p:nvPr>
        </p:nvSpPr>
        <p:spPr>
          <a:xfrm>
            <a:off x="6380110" y="3094917"/>
            <a:ext cx="191593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Freeform 178"/>
          <p:cNvSpPr>
            <a:spLocks noEditPoints="1"/>
          </p:cNvSpPr>
          <p:nvPr userDrawn="1"/>
        </p:nvSpPr>
        <p:spPr bwMode="auto">
          <a:xfrm>
            <a:off x="7785189" y="2421978"/>
            <a:ext cx="334914" cy="252247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9" y="0"/>
              </a:cxn>
              <a:cxn ang="0">
                <a:pos x="9" y="108"/>
              </a:cxn>
              <a:cxn ang="0">
                <a:pos x="158" y="108"/>
              </a:cxn>
              <a:cxn ang="0">
                <a:pos x="158" y="119"/>
              </a:cxn>
              <a:cxn ang="0">
                <a:pos x="50" y="99"/>
              </a:cxn>
              <a:cxn ang="0">
                <a:pos x="29" y="99"/>
              </a:cxn>
              <a:cxn ang="0">
                <a:pos x="29" y="60"/>
              </a:cxn>
              <a:cxn ang="0">
                <a:pos x="50" y="60"/>
              </a:cxn>
              <a:cxn ang="0">
                <a:pos x="50" y="99"/>
              </a:cxn>
              <a:cxn ang="0">
                <a:pos x="78" y="99"/>
              </a:cxn>
              <a:cxn ang="0">
                <a:pos x="59" y="99"/>
              </a:cxn>
              <a:cxn ang="0">
                <a:pos x="59" y="19"/>
              </a:cxn>
              <a:cxn ang="0">
                <a:pos x="78" y="19"/>
              </a:cxn>
              <a:cxn ang="0">
                <a:pos x="78" y="99"/>
              </a:cxn>
              <a:cxn ang="0">
                <a:pos x="109" y="99"/>
              </a:cxn>
              <a:cxn ang="0">
                <a:pos x="89" y="99"/>
              </a:cxn>
              <a:cxn ang="0">
                <a:pos x="89" y="39"/>
              </a:cxn>
              <a:cxn ang="0">
                <a:pos x="109" y="39"/>
              </a:cxn>
              <a:cxn ang="0">
                <a:pos x="109" y="99"/>
              </a:cxn>
              <a:cxn ang="0">
                <a:pos x="139" y="99"/>
              </a:cxn>
              <a:cxn ang="0">
                <a:pos x="119" y="99"/>
              </a:cxn>
              <a:cxn ang="0">
                <a:pos x="119" y="11"/>
              </a:cxn>
              <a:cxn ang="0">
                <a:pos x="139" y="11"/>
              </a:cxn>
              <a:cxn ang="0">
                <a:pos x="139" y="99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7" name="Round Same Side Corner Rectangle 2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64646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 animBg="1"/>
      <p:bldP spid="1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eardrop 57"/>
          <p:cNvSpPr/>
          <p:nvPr userDrawn="1"/>
        </p:nvSpPr>
        <p:spPr>
          <a:xfrm rot="2700000">
            <a:off x="2459394" y="2192967"/>
            <a:ext cx="1676400" cy="16764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59" name="Straight Line buttom"/>
          <p:cNvCxnSpPr/>
          <p:nvPr userDrawn="1"/>
        </p:nvCxnSpPr>
        <p:spPr>
          <a:xfrm rot="16200000" flipV="1">
            <a:off x="2369873" y="4655075"/>
            <a:ext cx="4405852" cy="3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val 59"/>
          <p:cNvSpPr/>
          <p:nvPr userDrawn="1"/>
        </p:nvSpPr>
        <p:spPr>
          <a:xfrm>
            <a:off x="4482987" y="29523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36622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Up Arrow Callout 61"/>
          <p:cNvSpPr/>
          <p:nvPr userDrawn="1"/>
        </p:nvSpPr>
        <p:spPr>
          <a:xfrm rot="16200000">
            <a:off x="5926105" y="1194126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532120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904226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ardrop 64"/>
          <p:cNvSpPr/>
          <p:nvPr userDrawn="1"/>
        </p:nvSpPr>
        <p:spPr>
          <a:xfrm rot="18900000" flipH="1">
            <a:off x="5009797" y="4091455"/>
            <a:ext cx="1676400" cy="16764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6" name="Oval 65"/>
          <p:cNvSpPr/>
          <p:nvPr userDrawn="1"/>
        </p:nvSpPr>
        <p:spPr>
          <a:xfrm>
            <a:off x="4482987" y="4850837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4264717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Up Arrow Callout 67"/>
          <p:cNvSpPr/>
          <p:nvPr userDrawn="1"/>
        </p:nvSpPr>
        <p:spPr>
          <a:xfrm rot="5400000" flipH="1">
            <a:off x="2001405" y="3092614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430608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802714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8479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66" grpId="0" animBg="1"/>
      <p:bldP spid="67" grpId="0" animBg="1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8517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ardrop 18"/>
          <p:cNvSpPr/>
          <p:nvPr userDrawn="1"/>
        </p:nvSpPr>
        <p:spPr>
          <a:xfrm rot="2700000">
            <a:off x="2459394" y="1869119"/>
            <a:ext cx="1676400" cy="16764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 rot="5400000" flipH="1" flipV="1">
            <a:off x="1943894" y="2628901"/>
            <a:ext cx="5257800" cy="158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 userDrawn="1"/>
        </p:nvSpPr>
        <p:spPr>
          <a:xfrm>
            <a:off x="4482987" y="2628500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632128" y="2042381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3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Up Arrow Callout 26"/>
          <p:cNvSpPr/>
          <p:nvPr userDrawn="1"/>
        </p:nvSpPr>
        <p:spPr>
          <a:xfrm rot="16200000">
            <a:off x="5926105" y="870277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9"/>
          </p:nvPr>
        </p:nvSpPr>
        <p:spPr>
          <a:xfrm>
            <a:off x="4942575" y="2208269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20"/>
          </p:nvPr>
        </p:nvSpPr>
        <p:spPr>
          <a:xfrm>
            <a:off x="4955116" y="2580377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eardrop 29"/>
          <p:cNvSpPr/>
          <p:nvPr userDrawn="1"/>
        </p:nvSpPr>
        <p:spPr>
          <a:xfrm rot="18900000" flipH="1">
            <a:off x="5009797" y="3767607"/>
            <a:ext cx="1676400" cy="1676400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4482987" y="4526988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182531" y="3940869"/>
            <a:ext cx="1330272" cy="1329875"/>
          </a:xfrm>
          <a:prstGeom prst="ellipse">
            <a:avLst/>
          </a:prstGeom>
          <a:solidFill>
            <a:schemeClr val="bg1">
              <a:lumMod val="95000"/>
            </a:schemeClr>
          </a:solidFill>
          <a:ln w="28575">
            <a:solidFill>
              <a:schemeClr val="accent4">
                <a:lumMod val="75000"/>
              </a:schemeClr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Up Arrow Callout 32"/>
          <p:cNvSpPr/>
          <p:nvPr userDrawn="1"/>
        </p:nvSpPr>
        <p:spPr>
          <a:xfrm rot="5400000" flipH="1">
            <a:off x="2001405" y="2768765"/>
            <a:ext cx="1197879" cy="3713918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96080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6225" y="4106757"/>
            <a:ext cx="3315900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3"/>
          </p:nvPr>
        </p:nvSpPr>
        <p:spPr>
          <a:xfrm>
            <a:off x="858765" y="4478865"/>
            <a:ext cx="33033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15951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 animBg="1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584875"/>
            <a:ext cx="1421516" cy="1421092"/>
          </a:xfrm>
          <a:custGeom>
            <a:avLst/>
            <a:gdLst>
              <a:gd name="connsiteX0" fmla="*/ 0 w 1421516"/>
              <a:gd name="connsiteY0" fmla="*/ 0 h 1421092"/>
              <a:gd name="connsiteX1" fmla="*/ 1421516 w 1421516"/>
              <a:gd name="connsiteY1" fmla="*/ 0 h 1421092"/>
              <a:gd name="connsiteX2" fmla="*/ 1421516 w 1421516"/>
              <a:gd name="connsiteY2" fmla="*/ 1421092 h 1421092"/>
              <a:gd name="connsiteX3" fmla="*/ 0 w 1421516"/>
              <a:gd name="connsiteY3" fmla="*/ 1421092 h 1421092"/>
              <a:gd name="connsiteX4" fmla="*/ 0 w 1421516"/>
              <a:gd name="connsiteY4" fmla="*/ 0 h 1421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1516" h="1421092">
                <a:moveTo>
                  <a:pt x="0" y="0"/>
                </a:moveTo>
                <a:lnTo>
                  <a:pt x="1421516" y="0"/>
                </a:lnTo>
                <a:lnTo>
                  <a:pt x="1421516" y="1421092"/>
                </a:lnTo>
                <a:lnTo>
                  <a:pt x="0" y="1421092"/>
                </a:lnTo>
                <a:lnTo>
                  <a:pt x="0" y="0"/>
                </a:ln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584875"/>
            <a:ext cx="1421516" cy="1421092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584875"/>
            <a:ext cx="1421516" cy="1421092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584875"/>
            <a:ext cx="1421516" cy="1421092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584875"/>
            <a:ext cx="1421516" cy="1421092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5630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771928" y="39719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373240" y="39719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Rectangle 41"/>
          <p:cNvSpPr/>
          <p:nvPr userDrawn="1"/>
        </p:nvSpPr>
        <p:spPr>
          <a:xfrm>
            <a:off x="3963712" y="39719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5546080" y="39719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Rectangle 51"/>
          <p:cNvSpPr/>
          <p:nvPr userDrawn="1"/>
        </p:nvSpPr>
        <p:spPr>
          <a:xfrm>
            <a:off x="7144653" y="39719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0655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72565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128" y="2813475"/>
            <a:ext cx="1421516" cy="1421092"/>
          </a:xfrm>
          <a:prstGeom prst="ellipse">
            <a:avLst/>
          </a:prstGeom>
          <a:ln w="19050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37056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258440" y="2813475"/>
            <a:ext cx="1421516" cy="1421092"/>
          </a:xfrm>
          <a:prstGeom prst="ellipse">
            <a:avLst/>
          </a:prstGeom>
          <a:ln w="19050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18"/>
          </p:nvPr>
        </p:nvSpPr>
        <p:spPr>
          <a:xfrm>
            <a:off x="223836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3848912" y="2813475"/>
            <a:ext cx="1421516" cy="1421092"/>
          </a:xfrm>
          <a:prstGeom prst="ellipse">
            <a:avLst/>
          </a:prstGeom>
          <a:ln w="19050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1"/>
          </p:nvPr>
        </p:nvSpPr>
        <p:spPr>
          <a:xfrm>
            <a:off x="3828840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431280" y="2813475"/>
            <a:ext cx="1421516" cy="1421092"/>
          </a:xfrm>
          <a:prstGeom prst="ellipse">
            <a:avLst/>
          </a:prstGeom>
          <a:ln w="19050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411208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7029856" y="2813475"/>
            <a:ext cx="1421516" cy="1421092"/>
          </a:xfrm>
          <a:prstGeom prst="ellipse">
            <a:avLst/>
          </a:prstGeom>
          <a:ln w="19050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7"/>
          </p:nvPr>
        </p:nvSpPr>
        <p:spPr>
          <a:xfrm>
            <a:off x="7009781" y="4791669"/>
            <a:ext cx="1461669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Rectangle 54"/>
          <p:cNvSpPr/>
          <p:nvPr userDrawn="1"/>
        </p:nvSpPr>
        <p:spPr>
          <a:xfrm>
            <a:off x="771928" y="4200520"/>
            <a:ext cx="1191925" cy="533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16"/>
          </p:nvPr>
        </p:nvSpPr>
        <p:spPr>
          <a:xfrm>
            <a:off x="855170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2373240" y="4200520"/>
            <a:ext cx="1191925" cy="53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45648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3963712" y="4200520"/>
            <a:ext cx="1191925" cy="53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2"/>
          </p:nvPr>
        </p:nvSpPr>
        <p:spPr>
          <a:xfrm>
            <a:off x="4046954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1" name="Rectangle 60"/>
          <p:cNvSpPr/>
          <p:nvPr userDrawn="1"/>
        </p:nvSpPr>
        <p:spPr>
          <a:xfrm>
            <a:off x="5546080" y="4200520"/>
            <a:ext cx="1191925" cy="53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629322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Rectangle 62"/>
          <p:cNvSpPr/>
          <p:nvPr userDrawn="1"/>
        </p:nvSpPr>
        <p:spPr>
          <a:xfrm>
            <a:off x="7144653" y="4200520"/>
            <a:ext cx="1191925" cy="53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7227898" y="4294129"/>
            <a:ext cx="1025432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4630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50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0"/>
                            </p:stCondLst>
                            <p:childTnLst>
                              <p:par>
                                <p:cTn id="9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animBg="1"/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4" y="2"/>
            <a:ext cx="9143999" cy="3727873"/>
          </a:xfrm>
          <a:prstGeom prst="rect">
            <a:avLst/>
          </a:prstGeom>
          <a:ln>
            <a:noFill/>
          </a:ln>
        </p:spPr>
        <p:txBody>
          <a:bodyPr bIns="1005840" anchor="b"/>
          <a:lstStyle>
            <a:lvl1pPr algn="ctr">
              <a:buNone/>
              <a:defRPr sz="105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27167" y="3048000"/>
            <a:ext cx="1703164" cy="1426464"/>
          </a:xfrm>
          <a:prstGeom prst="hexagon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42099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701275" y="3048000"/>
            <a:ext cx="1703164" cy="1426464"/>
          </a:xfrm>
          <a:prstGeom prst="hexagon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701280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88268" y="3048000"/>
            <a:ext cx="1703164" cy="1426464"/>
          </a:xfrm>
          <a:prstGeom prst="hexagon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576877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694526" y="3048000"/>
            <a:ext cx="1703164" cy="1426464"/>
          </a:xfrm>
          <a:prstGeom prst="hexagon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989793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05117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42349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  <p:bldP spid="31" grpId="0" animBg="1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4724400" y="4122427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4400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1058445" y="4107191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Rounded Rectangle 12"/>
          <p:cNvSpPr/>
          <p:nvPr userDrawn="1"/>
        </p:nvSpPr>
        <p:spPr>
          <a:xfrm>
            <a:off x="1058445" y="2293155"/>
            <a:ext cx="3341206" cy="1440175"/>
          </a:xfrm>
          <a:prstGeom prst="roundRect">
            <a:avLst>
              <a:gd name="adj" fmla="val 5551"/>
            </a:avLst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2202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16"/>
          </p:nvPr>
        </p:nvSpPr>
        <p:spPr>
          <a:xfrm>
            <a:off x="1828804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828804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83927" y="4245568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1828804" y="4185624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0"/>
          </p:nvPr>
        </p:nvSpPr>
        <p:spPr>
          <a:xfrm>
            <a:off x="1828804" y="4598541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7494167" y="2431533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2"/>
          </p:nvPr>
        </p:nvSpPr>
        <p:spPr>
          <a:xfrm>
            <a:off x="5925195" y="2371588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3"/>
          </p:nvPr>
        </p:nvSpPr>
        <p:spPr>
          <a:xfrm>
            <a:off x="5513309" y="2784505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494167" y="4260805"/>
            <a:ext cx="1142878" cy="1163416"/>
          </a:xfrm>
          <a:prstGeom prst="roundRect">
            <a:avLst>
              <a:gd name="adj" fmla="val 8424"/>
            </a:avLst>
          </a:prstGeom>
          <a:ln w="28575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5"/>
          </p:nvPr>
        </p:nvSpPr>
        <p:spPr>
          <a:xfrm>
            <a:off x="5925195" y="420086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6"/>
          </p:nvPr>
        </p:nvSpPr>
        <p:spPr>
          <a:xfrm>
            <a:off x="5513309" y="4613777"/>
            <a:ext cx="1800725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ounded Rectangle 33"/>
          <p:cNvSpPr/>
          <p:nvPr userDrawn="1"/>
        </p:nvSpPr>
        <p:spPr>
          <a:xfrm>
            <a:off x="3724274" y="3147066"/>
            <a:ext cx="1524002" cy="1435527"/>
          </a:xfrm>
          <a:prstGeom prst="roundRect">
            <a:avLst>
              <a:gd name="adj" fmla="val 804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5" name="Freeform 245"/>
          <p:cNvSpPr>
            <a:spLocks/>
          </p:cNvSpPr>
          <p:nvPr userDrawn="1"/>
        </p:nvSpPr>
        <p:spPr bwMode="auto">
          <a:xfrm>
            <a:off x="4198813" y="3577360"/>
            <a:ext cx="574933" cy="57493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6" name="Round Same Side Corner Rectangle 3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0386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2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2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107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3165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12004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438402"/>
            <a:ext cx="3124200" cy="199562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3124200" y="2438402"/>
            <a:ext cx="6003632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Freeform 45"/>
          <p:cNvSpPr>
            <a:spLocks noEditPoints="1"/>
          </p:cNvSpPr>
          <p:nvPr userDrawn="1"/>
        </p:nvSpPr>
        <p:spPr bwMode="auto">
          <a:xfrm>
            <a:off x="3421231" y="294487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3808399" y="2929687"/>
            <a:ext cx="4784432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Freeform 45"/>
          <p:cNvSpPr>
            <a:spLocks noEditPoints="1"/>
          </p:cNvSpPr>
          <p:nvPr userDrawn="1"/>
        </p:nvSpPr>
        <p:spPr bwMode="auto">
          <a:xfrm>
            <a:off x="3421231" y="3442480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08403" y="3427294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Freeform 45"/>
          <p:cNvSpPr>
            <a:spLocks noEditPoints="1"/>
          </p:cNvSpPr>
          <p:nvPr userDrawn="1"/>
        </p:nvSpPr>
        <p:spPr bwMode="auto">
          <a:xfrm>
            <a:off x="3421231" y="3911511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3808403" y="3896323"/>
            <a:ext cx="4784431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79422" y="2634719"/>
            <a:ext cx="514681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Round Same Side Corner Rectangle 1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59620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13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4252128"/>
            <a:ext cx="2466475" cy="13965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71767" y="2133602"/>
            <a:ext cx="7800475" cy="1995623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Freeform 45"/>
          <p:cNvSpPr>
            <a:spLocks noEditPoints="1"/>
          </p:cNvSpPr>
          <p:nvPr userDrawn="1"/>
        </p:nvSpPr>
        <p:spPr bwMode="auto">
          <a:xfrm>
            <a:off x="816792" y="2673817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4" y="2658631"/>
            <a:ext cx="7101839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Freeform 45"/>
          <p:cNvSpPr>
            <a:spLocks noEditPoints="1"/>
          </p:cNvSpPr>
          <p:nvPr userDrawn="1"/>
        </p:nvSpPr>
        <p:spPr bwMode="auto">
          <a:xfrm>
            <a:off x="816792" y="317142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3156235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Freeform 45"/>
          <p:cNvSpPr>
            <a:spLocks noEditPoints="1"/>
          </p:cNvSpPr>
          <p:nvPr userDrawn="1"/>
        </p:nvSpPr>
        <p:spPr bwMode="auto">
          <a:xfrm>
            <a:off x="816792" y="36404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625267"/>
            <a:ext cx="7101838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4" y="2310207"/>
            <a:ext cx="743081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4252128"/>
            <a:ext cx="2466475" cy="1396587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4252128"/>
            <a:ext cx="2466475" cy="1396587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82471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7729" y="3318589"/>
            <a:ext cx="2466475" cy="1244187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671767" y="2124375"/>
            <a:ext cx="2452437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31748" y="3318589"/>
            <a:ext cx="2466475" cy="1244187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6005764" y="3318589"/>
            <a:ext cx="2466475" cy="1244187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3345786" y="2124375"/>
            <a:ext cx="2452437" cy="1143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 userDrawn="1"/>
        </p:nvSpPr>
        <p:spPr>
          <a:xfrm>
            <a:off x="6019805" y="2124375"/>
            <a:ext cx="2452437" cy="1143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6" hasCustomPrompt="1"/>
          </p:nvPr>
        </p:nvSpPr>
        <p:spPr>
          <a:xfrm>
            <a:off x="657728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71767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24" hasCustomPrompt="1"/>
          </p:nvPr>
        </p:nvSpPr>
        <p:spPr>
          <a:xfrm>
            <a:off x="3331747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45786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6" hasCustomPrompt="1"/>
          </p:nvPr>
        </p:nvSpPr>
        <p:spPr>
          <a:xfrm>
            <a:off x="6005764" y="4610101"/>
            <a:ext cx="2466475" cy="381731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Title Goes Here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7"/>
          </p:nvPr>
        </p:nvSpPr>
        <p:spPr>
          <a:xfrm>
            <a:off x="6019805" y="5022619"/>
            <a:ext cx="2452437" cy="84478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Freeform 62"/>
          <p:cNvSpPr>
            <a:spLocks noChangeAspect="1" noEditPoints="1"/>
          </p:cNvSpPr>
          <p:nvPr userDrawn="1"/>
        </p:nvSpPr>
        <p:spPr bwMode="auto">
          <a:xfrm>
            <a:off x="1568846" y="2364111"/>
            <a:ext cx="658270" cy="66353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3" name="Freeform 245"/>
          <p:cNvSpPr>
            <a:spLocks noChangeAspect="1"/>
          </p:cNvSpPr>
          <p:nvPr userDrawn="1"/>
        </p:nvSpPr>
        <p:spPr bwMode="auto">
          <a:xfrm>
            <a:off x="4251546" y="2375423"/>
            <a:ext cx="640908" cy="640908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4" name="Freeform 132"/>
          <p:cNvSpPr>
            <a:spLocks noChangeAspect="1" noEditPoints="1"/>
          </p:cNvSpPr>
          <p:nvPr userDrawn="1"/>
        </p:nvSpPr>
        <p:spPr bwMode="auto">
          <a:xfrm>
            <a:off x="6893237" y="2358435"/>
            <a:ext cx="705564" cy="674884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10571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animBg="1"/>
      <p:bldP spid="43" grpId="0" animBg="1"/>
      <p:bldP spid="44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04801" y="1892588"/>
            <a:ext cx="2819400" cy="4965413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927955" y="2343149"/>
            <a:ext cx="1676400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2927955" y="3162301"/>
            <a:ext cx="1676400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2927955" y="3981449"/>
            <a:ext cx="1676400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927955" y="4800601"/>
            <a:ext cx="1676400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7" name="Freeform 62"/>
          <p:cNvSpPr>
            <a:spLocks noChangeAspect="1" noEditPoints="1"/>
          </p:cNvSpPr>
          <p:nvPr userDrawn="1"/>
        </p:nvSpPr>
        <p:spPr bwMode="auto">
          <a:xfrm>
            <a:off x="3585921" y="2579654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8" name="Freeform 245"/>
          <p:cNvSpPr>
            <a:spLocks noChangeAspect="1"/>
          </p:cNvSpPr>
          <p:nvPr userDrawn="1"/>
        </p:nvSpPr>
        <p:spPr bwMode="auto">
          <a:xfrm>
            <a:off x="3590674" y="3377345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5" name="Freeform 132"/>
          <p:cNvSpPr>
            <a:spLocks noChangeAspect="1" noEditPoints="1"/>
          </p:cNvSpPr>
          <p:nvPr userDrawn="1"/>
        </p:nvSpPr>
        <p:spPr bwMode="auto">
          <a:xfrm>
            <a:off x="3572972" y="4187194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6" name="Freeform 52"/>
          <p:cNvSpPr>
            <a:spLocks noEditPoints="1"/>
          </p:cNvSpPr>
          <p:nvPr userDrawn="1"/>
        </p:nvSpPr>
        <p:spPr bwMode="auto">
          <a:xfrm>
            <a:off x="3589092" y="500062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15"/>
          </p:nvPr>
        </p:nvSpPr>
        <p:spPr>
          <a:xfrm>
            <a:off x="4747370" y="2522739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7"/>
          </p:nvPr>
        </p:nvSpPr>
        <p:spPr>
          <a:xfrm>
            <a:off x="4742105" y="2316787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8"/>
          </p:nvPr>
        </p:nvSpPr>
        <p:spPr>
          <a:xfrm>
            <a:off x="4747370" y="3368254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2105" y="3162302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0"/>
          </p:nvPr>
        </p:nvSpPr>
        <p:spPr>
          <a:xfrm>
            <a:off x="4747370" y="4208666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2105" y="4002714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47370" y="5027815"/>
            <a:ext cx="3933685" cy="55383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2105" y="4821863"/>
            <a:ext cx="394469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55531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500"/>
                            </p:stCondLst>
                            <p:childTnLst>
                              <p:par>
                                <p:cTn id="8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25" grpId="0" animBg="1"/>
      <p:bldP spid="26" grpId="0" animBg="1"/>
      <p:bldP spid="36" grpId="0" animBg="1"/>
      <p:bldP spid="37" grpId="0" animBg="1"/>
      <p:bldP spid="38" grpId="0" animBg="1"/>
      <p:bldP spid="45" grpId="0" animBg="1"/>
      <p:bldP spid="46" grpId="0" animBg="1"/>
      <p:bldP spid="47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2266750" y="2299102"/>
            <a:ext cx="2057400" cy="3238100"/>
          </a:xfrm>
          <a:prstGeom prst="rect">
            <a:avLst/>
          </a:prstGeom>
          <a:noFill/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Rectangle 27"/>
          <p:cNvSpPr/>
          <p:nvPr userDrawn="1"/>
        </p:nvSpPr>
        <p:spPr>
          <a:xfrm>
            <a:off x="4328422" y="2298701"/>
            <a:ext cx="4815578" cy="781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 userDrawn="1"/>
        </p:nvSpPr>
        <p:spPr>
          <a:xfrm>
            <a:off x="4343404" y="3117849"/>
            <a:ext cx="4800599" cy="7810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4343404" y="3937001"/>
            <a:ext cx="4800599" cy="7810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4343404" y="4756149"/>
            <a:ext cx="4800599" cy="78105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Freeform 62"/>
          <p:cNvSpPr>
            <a:spLocks noChangeAspect="1" noEditPoints="1"/>
          </p:cNvSpPr>
          <p:nvPr userDrawn="1"/>
        </p:nvSpPr>
        <p:spPr bwMode="auto">
          <a:xfrm>
            <a:off x="4550708" y="2535203"/>
            <a:ext cx="360468" cy="363351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3" name="Freeform 245"/>
          <p:cNvSpPr>
            <a:spLocks noChangeAspect="1"/>
          </p:cNvSpPr>
          <p:nvPr userDrawn="1"/>
        </p:nvSpPr>
        <p:spPr bwMode="auto">
          <a:xfrm>
            <a:off x="4555461" y="3332893"/>
            <a:ext cx="350962" cy="350963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4" name="Freeform 132"/>
          <p:cNvSpPr>
            <a:spLocks noChangeAspect="1" noEditPoints="1"/>
          </p:cNvSpPr>
          <p:nvPr userDrawn="1"/>
        </p:nvSpPr>
        <p:spPr bwMode="auto">
          <a:xfrm>
            <a:off x="4537759" y="4142743"/>
            <a:ext cx="386366" cy="369567"/>
          </a:xfrm>
          <a:custGeom>
            <a:avLst/>
            <a:gdLst/>
            <a:ahLst/>
            <a:cxnLst>
              <a:cxn ang="0">
                <a:pos x="62" y="31"/>
              </a:cxn>
              <a:cxn ang="0">
                <a:pos x="62" y="31"/>
              </a:cxn>
              <a:cxn ang="0">
                <a:pos x="54" y="27"/>
              </a:cxn>
              <a:cxn ang="0">
                <a:pos x="45" y="33"/>
              </a:cxn>
              <a:cxn ang="0">
                <a:pos x="44" y="35"/>
              </a:cxn>
              <a:cxn ang="0">
                <a:pos x="43" y="35"/>
              </a:cxn>
              <a:cxn ang="0">
                <a:pos x="42" y="35"/>
              </a:cxn>
              <a:cxn ang="0">
                <a:pos x="41" y="33"/>
              </a:cxn>
              <a:cxn ang="0">
                <a:pos x="32" y="27"/>
              </a:cxn>
              <a:cxn ang="0">
                <a:pos x="23" y="33"/>
              </a:cxn>
              <a:cxn ang="0">
                <a:pos x="22" y="35"/>
              </a:cxn>
              <a:cxn ang="0">
                <a:pos x="21" y="35"/>
              </a:cxn>
              <a:cxn ang="0">
                <a:pos x="20" y="35"/>
              </a:cxn>
              <a:cxn ang="0">
                <a:pos x="19" y="33"/>
              </a:cxn>
              <a:cxn ang="0">
                <a:pos x="10" y="27"/>
              </a:cxn>
              <a:cxn ang="0">
                <a:pos x="3" y="31"/>
              </a:cxn>
              <a:cxn ang="0">
                <a:pos x="2" y="31"/>
              </a:cxn>
              <a:cxn ang="0">
                <a:pos x="0" y="30"/>
              </a:cxn>
              <a:cxn ang="0">
                <a:pos x="0" y="30"/>
              </a:cxn>
              <a:cxn ang="0">
                <a:pos x="32" y="7"/>
              </a:cxn>
              <a:cxn ang="0">
                <a:pos x="64" y="30"/>
              </a:cxn>
              <a:cxn ang="0">
                <a:pos x="64" y="30"/>
              </a:cxn>
              <a:cxn ang="0">
                <a:pos x="62" y="31"/>
              </a:cxn>
              <a:cxn ang="0">
                <a:pos x="34" y="51"/>
              </a:cxn>
              <a:cxn ang="0">
                <a:pos x="25" y="61"/>
              </a:cxn>
              <a:cxn ang="0">
                <a:pos x="15" y="51"/>
              </a:cxn>
              <a:cxn ang="0">
                <a:pos x="17" y="49"/>
              </a:cxn>
              <a:cxn ang="0">
                <a:pos x="20" y="51"/>
              </a:cxn>
              <a:cxn ang="0">
                <a:pos x="25" y="56"/>
              </a:cxn>
              <a:cxn ang="0">
                <a:pos x="30" y="51"/>
              </a:cxn>
              <a:cxn ang="0">
                <a:pos x="30" y="29"/>
              </a:cxn>
              <a:cxn ang="0">
                <a:pos x="32" y="29"/>
              </a:cxn>
              <a:cxn ang="0">
                <a:pos x="34" y="29"/>
              </a:cxn>
              <a:cxn ang="0">
                <a:pos x="34" y="51"/>
              </a:cxn>
              <a:cxn ang="0">
                <a:pos x="34" y="6"/>
              </a:cxn>
              <a:cxn ang="0">
                <a:pos x="32" y="6"/>
              </a:cxn>
              <a:cxn ang="0">
                <a:pos x="30" y="6"/>
              </a:cxn>
              <a:cxn ang="0">
                <a:pos x="30" y="3"/>
              </a:cxn>
              <a:cxn ang="0">
                <a:pos x="32" y="0"/>
              </a:cxn>
              <a:cxn ang="0">
                <a:pos x="34" y="3"/>
              </a:cxn>
              <a:cxn ang="0">
                <a:pos x="34" y="6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5" name="Freeform 52"/>
          <p:cNvSpPr>
            <a:spLocks noEditPoints="1"/>
          </p:cNvSpPr>
          <p:nvPr userDrawn="1"/>
        </p:nvSpPr>
        <p:spPr bwMode="auto">
          <a:xfrm>
            <a:off x="4553878" y="4956175"/>
            <a:ext cx="354135" cy="381000"/>
          </a:xfrm>
          <a:custGeom>
            <a:avLst/>
            <a:gdLst/>
            <a:ahLst/>
            <a:cxnLst>
              <a:cxn ang="0">
                <a:pos x="67" y="67"/>
              </a:cxn>
              <a:cxn ang="0">
                <a:pos x="61" y="72"/>
              </a:cxn>
              <a:cxn ang="0">
                <a:pos x="5" y="72"/>
              </a:cxn>
              <a:cxn ang="0">
                <a:pos x="0" y="67"/>
              </a:cxn>
              <a:cxn ang="0">
                <a:pos x="0" y="16"/>
              </a:cxn>
              <a:cxn ang="0">
                <a:pos x="5" y="11"/>
              </a:cxn>
              <a:cxn ang="0">
                <a:pos x="10" y="11"/>
              </a:cxn>
              <a:cxn ang="0">
                <a:pos x="10" y="7"/>
              </a:cxn>
              <a:cxn ang="0">
                <a:pos x="16" y="0"/>
              </a:cxn>
              <a:cxn ang="0">
                <a:pos x="19" y="0"/>
              </a:cxn>
              <a:cxn ang="0">
                <a:pos x="25" y="7"/>
              </a:cxn>
              <a:cxn ang="0">
                <a:pos x="25" y="11"/>
              </a:cxn>
              <a:cxn ang="0">
                <a:pos x="41" y="11"/>
              </a:cxn>
              <a:cxn ang="0">
                <a:pos x="41" y="7"/>
              </a:cxn>
              <a:cxn ang="0">
                <a:pos x="47" y="0"/>
              </a:cxn>
              <a:cxn ang="0">
                <a:pos x="50" y="0"/>
              </a:cxn>
              <a:cxn ang="0">
                <a:pos x="56" y="7"/>
              </a:cxn>
              <a:cxn ang="0">
                <a:pos x="56" y="11"/>
              </a:cxn>
              <a:cxn ang="0">
                <a:pos x="61" y="11"/>
              </a:cxn>
              <a:cxn ang="0">
                <a:pos x="67" y="16"/>
              </a:cxn>
              <a:cxn ang="0">
                <a:pos x="67" y="67"/>
              </a:cxn>
              <a:cxn ang="0">
                <a:pos x="61" y="67"/>
              </a:cxn>
              <a:cxn ang="0">
                <a:pos x="61" y="26"/>
              </a:cxn>
              <a:cxn ang="0">
                <a:pos x="5" y="26"/>
              </a:cxn>
              <a:cxn ang="0">
                <a:pos x="5" y="67"/>
              </a:cxn>
              <a:cxn ang="0">
                <a:pos x="61" y="67"/>
              </a:cxn>
              <a:cxn ang="0">
                <a:pos x="20" y="7"/>
              </a:cxn>
              <a:cxn ang="0">
                <a:pos x="19" y="5"/>
              </a:cxn>
              <a:cxn ang="0">
                <a:pos x="16" y="5"/>
              </a:cxn>
              <a:cxn ang="0">
                <a:pos x="15" y="7"/>
              </a:cxn>
              <a:cxn ang="0">
                <a:pos x="15" y="18"/>
              </a:cxn>
              <a:cxn ang="0">
                <a:pos x="16" y="20"/>
              </a:cxn>
              <a:cxn ang="0">
                <a:pos x="19" y="20"/>
              </a:cxn>
              <a:cxn ang="0">
                <a:pos x="20" y="18"/>
              </a:cxn>
              <a:cxn ang="0">
                <a:pos x="20" y="7"/>
              </a:cxn>
              <a:cxn ang="0">
                <a:pos x="51" y="7"/>
              </a:cxn>
              <a:cxn ang="0">
                <a:pos x="50" y="5"/>
              </a:cxn>
              <a:cxn ang="0">
                <a:pos x="47" y="5"/>
              </a:cxn>
              <a:cxn ang="0">
                <a:pos x="46" y="7"/>
              </a:cxn>
              <a:cxn ang="0">
                <a:pos x="46" y="18"/>
              </a:cxn>
              <a:cxn ang="0">
                <a:pos x="47" y="20"/>
              </a:cxn>
              <a:cxn ang="0">
                <a:pos x="50" y="20"/>
              </a:cxn>
              <a:cxn ang="0">
                <a:pos x="51" y="18"/>
              </a:cxn>
              <a:cxn ang="0">
                <a:pos x="51" y="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5"/>
          </p:nvPr>
        </p:nvSpPr>
        <p:spPr>
          <a:xfrm>
            <a:off x="5047903" y="2603417"/>
            <a:ext cx="3406030" cy="42026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042637" y="2397463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8"/>
          </p:nvPr>
        </p:nvSpPr>
        <p:spPr>
          <a:xfrm>
            <a:off x="5047903" y="3448929"/>
            <a:ext cx="3406030" cy="36005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5042637" y="3242975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5047903" y="4289341"/>
            <a:ext cx="3406030" cy="3480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5042637" y="4083387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2"/>
          </p:nvPr>
        </p:nvSpPr>
        <p:spPr>
          <a:xfrm>
            <a:off x="5047903" y="5108489"/>
            <a:ext cx="3406030" cy="35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3"/>
          </p:nvPr>
        </p:nvSpPr>
        <p:spPr>
          <a:xfrm>
            <a:off x="5042637" y="4902539"/>
            <a:ext cx="3415567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Rectangle 56"/>
          <p:cNvSpPr/>
          <p:nvPr userDrawn="1"/>
        </p:nvSpPr>
        <p:spPr>
          <a:xfrm>
            <a:off x="0" y="2298702"/>
            <a:ext cx="2266750" cy="323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4"/>
          </p:nvPr>
        </p:nvSpPr>
        <p:spPr>
          <a:xfrm>
            <a:off x="129718" y="3418679"/>
            <a:ext cx="2007314" cy="18056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5"/>
          </p:nvPr>
        </p:nvSpPr>
        <p:spPr>
          <a:xfrm>
            <a:off x="126912" y="2670790"/>
            <a:ext cx="2012935" cy="63956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8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7" name="Round Same Side Corner Rectangle 36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91169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0"/>
                            </p:stCondLst>
                            <p:childTnLst>
                              <p:par>
                                <p:cTn id="9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3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 userDrawn="1"/>
        </p:nvSpPr>
        <p:spPr>
          <a:xfrm>
            <a:off x="639096" y="2247902"/>
            <a:ext cx="2819400" cy="3415727"/>
          </a:xfrm>
          <a:prstGeom prst="rect">
            <a:avLst/>
          </a:prstGeom>
          <a:solidFill>
            <a:schemeClr val="tx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458496" y="2247903"/>
            <a:ext cx="2514600" cy="1707863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5973096" y="2247903"/>
            <a:ext cx="2514600" cy="1707863"/>
          </a:xfrm>
          <a:prstGeom prst="rect">
            <a:avLst/>
          </a:prstGeom>
          <a:solidFill>
            <a:schemeClr val="accent2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458496" y="3955766"/>
            <a:ext cx="2514600" cy="1707863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973096" y="3955766"/>
            <a:ext cx="2514600" cy="1707863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3" name="Round Same Side Corner Rectangle 1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1066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6" grpId="0" animBg="1"/>
      <p:bldP spid="37" grpId="0" animBg="1"/>
      <p:bldP spid="38" grpId="0" animBg="1"/>
      <p:bldP spid="45" grpId="0" animBg="1"/>
      <p:bldP spid="11" grpId="0"/>
      <p:bldP spid="1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362203"/>
            <a:ext cx="2667000" cy="3149791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46303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47700" y="2169859"/>
            <a:ext cx="3962400" cy="11257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723087" y="2190257"/>
            <a:ext cx="3773217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5"/>
          </p:nvPr>
        </p:nvSpPr>
        <p:spPr>
          <a:xfrm>
            <a:off x="755183" y="24542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49911" y="22482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2" name="Rectangle 11"/>
          <p:cNvSpPr/>
          <p:nvPr userDrawn="1"/>
        </p:nvSpPr>
        <p:spPr>
          <a:xfrm>
            <a:off x="647700" y="3406763"/>
            <a:ext cx="3962400" cy="11257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723087" y="3427160"/>
            <a:ext cx="3773217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9"/>
          </p:nvPr>
        </p:nvSpPr>
        <p:spPr>
          <a:xfrm>
            <a:off x="755183" y="3691125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0"/>
          </p:nvPr>
        </p:nvSpPr>
        <p:spPr>
          <a:xfrm>
            <a:off x="749911" y="3485175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Rectangle 15"/>
          <p:cNvSpPr/>
          <p:nvPr userDrawn="1"/>
        </p:nvSpPr>
        <p:spPr>
          <a:xfrm>
            <a:off x="647700" y="4665408"/>
            <a:ext cx="3962400" cy="11257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723087" y="4685805"/>
            <a:ext cx="3773217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22"/>
          </p:nvPr>
        </p:nvSpPr>
        <p:spPr>
          <a:xfrm>
            <a:off x="755183" y="4949771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49911" y="474381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84383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500"/>
                            </p:stCondLst>
                            <p:childTnLst>
                              <p:par>
                                <p:cTn id="56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 animBg="1"/>
      <p:bldP spid="1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684987" y="2070101"/>
            <a:ext cx="3773217" cy="1732203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666140" y="4000088"/>
            <a:ext cx="3773217" cy="1732203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57725" y="2070101"/>
            <a:ext cx="3781628" cy="17322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4676572" y="4000088"/>
            <a:ext cx="3781628" cy="17322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8" name="Freeform 45"/>
          <p:cNvSpPr>
            <a:spLocks noEditPoints="1"/>
          </p:cNvSpPr>
          <p:nvPr userDrawn="1"/>
        </p:nvSpPr>
        <p:spPr bwMode="auto">
          <a:xfrm>
            <a:off x="816792" y="2516504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5"/>
          </p:nvPr>
        </p:nvSpPr>
        <p:spPr>
          <a:xfrm>
            <a:off x="1203961" y="2501318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Freeform 45"/>
          <p:cNvSpPr>
            <a:spLocks noEditPoints="1"/>
          </p:cNvSpPr>
          <p:nvPr userDrawn="1"/>
        </p:nvSpPr>
        <p:spPr bwMode="auto">
          <a:xfrm>
            <a:off x="816792" y="29260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03961" y="29108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Freeform 45"/>
          <p:cNvSpPr>
            <a:spLocks noEditPoints="1"/>
          </p:cNvSpPr>
          <p:nvPr userDrawn="1"/>
        </p:nvSpPr>
        <p:spPr bwMode="auto">
          <a:xfrm>
            <a:off x="816792" y="3335655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1203961" y="3320466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Freeform 45"/>
          <p:cNvSpPr>
            <a:spLocks noEditPoints="1"/>
          </p:cNvSpPr>
          <p:nvPr userDrawn="1"/>
        </p:nvSpPr>
        <p:spPr bwMode="auto">
          <a:xfrm>
            <a:off x="4851581" y="4446788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8"/>
          </p:nvPr>
        </p:nvSpPr>
        <p:spPr>
          <a:xfrm>
            <a:off x="5238750" y="4431602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Freeform 45"/>
          <p:cNvSpPr>
            <a:spLocks noEditPoints="1"/>
          </p:cNvSpPr>
          <p:nvPr userDrawn="1"/>
        </p:nvSpPr>
        <p:spPr bwMode="auto">
          <a:xfrm>
            <a:off x="4851581" y="4867533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9"/>
          </p:nvPr>
        </p:nvSpPr>
        <p:spPr>
          <a:xfrm>
            <a:off x="5238750" y="4852347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8" name="Freeform 45"/>
          <p:cNvSpPr>
            <a:spLocks noEditPoints="1"/>
          </p:cNvSpPr>
          <p:nvPr userDrawn="1"/>
        </p:nvSpPr>
        <p:spPr bwMode="auto">
          <a:xfrm>
            <a:off x="4851581" y="5288279"/>
            <a:ext cx="310968" cy="31096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45" y="20"/>
              </a:cxn>
              <a:cxn ang="0">
                <a:pos x="42" y="17"/>
              </a:cxn>
              <a:cxn ang="0">
                <a:pos x="40" y="16"/>
              </a:cxn>
              <a:cxn ang="0">
                <a:pos x="38" y="17"/>
              </a:cxn>
              <a:cxn ang="0">
                <a:pos x="24" y="31"/>
              </a:cxn>
              <a:cxn ang="0">
                <a:pos x="16" y="23"/>
              </a:cxn>
              <a:cxn ang="0">
                <a:pos x="14" y="22"/>
              </a:cxn>
              <a:cxn ang="0">
                <a:pos x="13" y="23"/>
              </a:cxn>
              <a:cxn ang="0">
                <a:pos x="9" y="26"/>
              </a:cxn>
              <a:cxn ang="0">
                <a:pos x="9" y="28"/>
              </a:cxn>
              <a:cxn ang="0">
                <a:pos x="9" y="30"/>
              </a:cxn>
              <a:cxn ang="0">
                <a:pos x="22" y="43"/>
              </a:cxn>
              <a:cxn ang="0">
                <a:pos x="24" y="43"/>
              </a:cxn>
              <a:cxn ang="0">
                <a:pos x="26" y="43"/>
              </a:cxn>
              <a:cxn ang="0">
                <a:pos x="45" y="23"/>
              </a:cxn>
              <a:cxn ang="0">
                <a:pos x="46" y="22"/>
              </a:cxn>
              <a:cxn ang="0">
                <a:pos x="45" y="20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  <a:latin typeface="Roboto Condensed"/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5238750" y="5273091"/>
            <a:ext cx="3124200" cy="32615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1"/>
          </p:nvPr>
        </p:nvSpPr>
        <p:spPr>
          <a:xfrm>
            <a:off x="874986" y="2206067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3"/>
          </p:nvPr>
        </p:nvSpPr>
        <p:spPr>
          <a:xfrm>
            <a:off x="4851585" y="4123914"/>
            <a:ext cx="3453179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63487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8" fill="hold" nodeType="with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 userDrawn="1"/>
        </p:nvSpPr>
        <p:spPr>
          <a:xfrm>
            <a:off x="4459517" y="2170472"/>
            <a:ext cx="4027258" cy="11159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8204" y="2181037"/>
            <a:ext cx="3609475" cy="1105395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15"/>
          </p:nvPr>
        </p:nvSpPr>
        <p:spPr>
          <a:xfrm>
            <a:off x="4610244" y="2454529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17"/>
          </p:nvPr>
        </p:nvSpPr>
        <p:spPr>
          <a:xfrm>
            <a:off x="4604972" y="2248579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Isosceles Triangle 45"/>
          <p:cNvSpPr/>
          <p:nvPr userDrawn="1"/>
        </p:nvSpPr>
        <p:spPr>
          <a:xfrm rot="5400000">
            <a:off x="4198555" y="2640458"/>
            <a:ext cx="304800" cy="186559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459517" y="3389365"/>
            <a:ext cx="4027258" cy="11159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648204" y="3399930"/>
            <a:ext cx="3609475" cy="1105395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610244" y="3673423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04972" y="3467471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1" name="Isosceles Triangle 50"/>
          <p:cNvSpPr/>
          <p:nvPr userDrawn="1"/>
        </p:nvSpPr>
        <p:spPr>
          <a:xfrm rot="5400000">
            <a:off x="4198555" y="3859351"/>
            <a:ext cx="304800" cy="18655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4459517" y="4599040"/>
            <a:ext cx="4027258" cy="11159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48204" y="4609605"/>
            <a:ext cx="3609475" cy="1105395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tIns="0" bIns="18288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10244" y="4883097"/>
            <a:ext cx="3762683" cy="77481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04972" y="4677147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Isosceles Triangle 55"/>
          <p:cNvSpPr/>
          <p:nvPr userDrawn="1"/>
        </p:nvSpPr>
        <p:spPr>
          <a:xfrm rot="5400000">
            <a:off x="4198555" y="5069026"/>
            <a:ext cx="304800" cy="18655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5" name="Round Same Side Corner Rectangle 2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45498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  <p:bldP spid="4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animBg="1"/>
      <p:bldP spid="49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animBg="1"/>
      <p:bldP spid="54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23" grpId="0"/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45974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9343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4433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3180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782050" y="2533851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1746883" y="3498411"/>
            <a:ext cx="1833416" cy="1832871"/>
          </a:xfrm>
          <a:prstGeom prst="diamond">
            <a:avLst/>
          </a:prstGeom>
          <a:ln w="19050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2704408" y="2524227"/>
            <a:ext cx="1833416" cy="1832871"/>
          </a:xfrm>
          <a:prstGeom prst="diamond">
            <a:avLst/>
          </a:prstGeom>
          <a:ln w="19050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670412" y="3488787"/>
            <a:ext cx="1833416" cy="1832871"/>
          </a:xfrm>
          <a:prstGeom prst="diamond">
            <a:avLst/>
          </a:prstGeom>
          <a:ln w="19050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626766" y="2514602"/>
            <a:ext cx="1833416" cy="1832871"/>
          </a:xfrm>
          <a:prstGeom prst="diamond">
            <a:avLst/>
          </a:prstGeom>
          <a:ln w="19050">
            <a:solidFill>
              <a:schemeClr val="accent5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5593942" y="3479162"/>
            <a:ext cx="1833416" cy="1832871"/>
          </a:xfrm>
          <a:prstGeom prst="diamond">
            <a:avLst/>
          </a:prstGeom>
          <a:ln w="19050">
            <a:solidFill>
              <a:schemeClr val="accent6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8" hasCustomPrompt="1"/>
          </p:nvPr>
        </p:nvSpPr>
        <p:spPr>
          <a:xfrm>
            <a:off x="6549123" y="2514602"/>
            <a:ext cx="1833416" cy="1832871"/>
          </a:xfrm>
          <a:prstGeom prst="diamond">
            <a:avLst/>
          </a:prstGeom>
          <a:ln w="19050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74505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51" grpId="0" animBg="1"/>
      <p:bldP spid="52" grpId="0" animBg="1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3"/>
            <a:ext cx="9143999" cy="4571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2674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19659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2" name="Round Same Side Corner Rectangle 4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3" name="Slide Number Placeholder 4"/>
          <p:cNvSpPr txBox="1">
            <a:spLocks/>
          </p:cNvSpPr>
          <p:nvPr userDrawn="1"/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23535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1" name="Round Same Side Corner Rectangle 40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81807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8" name="Round Same Side Corner Rectangle 37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19937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62" name="Round Same Side Corner Rectangle 6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46709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/>
      <p:bldP spid="6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 userDrawn="1"/>
        </p:nvGrpSpPr>
        <p:grpSpPr>
          <a:xfrm>
            <a:off x="6400800" y="2057402"/>
            <a:ext cx="1927226" cy="3589236"/>
            <a:chOff x="6140449" y="1116114"/>
            <a:chExt cx="1927226" cy="3589236"/>
          </a:xfrm>
        </p:grpSpPr>
        <p:sp>
          <p:nvSpPr>
            <p:cNvPr id="17" name="Rectangle 16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9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530976" y="2565418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2220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7132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219451"/>
            <a:ext cx="9144000" cy="914400"/>
          </a:xfrm>
          <a:prstGeom prst="rect">
            <a:avLst/>
          </a:prstGeom>
          <a:solidFill>
            <a:schemeClr val="tx1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4123251"/>
            <a:ext cx="9144000" cy="273475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FFFFFF"/>
              </a:solidFill>
            </a:endParaRPr>
          </a:p>
        </p:txBody>
      </p:sp>
      <p:grpSp>
        <p:nvGrpSpPr>
          <p:cNvPr id="10" name="Group 300"/>
          <p:cNvGrpSpPr/>
          <p:nvPr userDrawn="1"/>
        </p:nvGrpSpPr>
        <p:grpSpPr>
          <a:xfrm>
            <a:off x="459050" y="2331883"/>
            <a:ext cx="3882522" cy="2030568"/>
            <a:chOff x="2844800" y="1304396"/>
            <a:chExt cx="2803525" cy="1466250"/>
          </a:xfrm>
        </p:grpSpPr>
        <p:grpSp>
          <p:nvGrpSpPr>
            <p:cNvPr id="11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12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13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5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2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437411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4" name="Round Same Side Corner Rectangle 23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36293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7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 userDrawn="1"/>
        </p:nvGrpSpPr>
        <p:grpSpPr>
          <a:xfrm>
            <a:off x="3608387" y="2201966"/>
            <a:ext cx="1927226" cy="3589236"/>
            <a:chOff x="6140449" y="1116114"/>
            <a:chExt cx="1927226" cy="3589236"/>
          </a:xfrm>
        </p:grpSpPr>
        <p:sp>
          <p:nvSpPr>
            <p:cNvPr id="19" name="Rectangle 18"/>
            <p:cNvSpPr/>
            <p:nvPr userDrawn="1"/>
          </p:nvSpPr>
          <p:spPr>
            <a:xfrm>
              <a:off x="6211887" y="1630479"/>
              <a:ext cx="1784351" cy="25398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>
                <a:solidFill>
                  <a:srgbClr val="FFFFFF"/>
                </a:solidFill>
              </a:endParaRPr>
            </a:p>
          </p:txBody>
        </p:sp>
        <p:sp>
          <p:nvSpPr>
            <p:cNvPr id="20" name="Freeform 5"/>
            <p:cNvSpPr>
              <a:spLocks noEditPoints="1"/>
            </p:cNvSpPr>
            <p:nvPr userDrawn="1"/>
          </p:nvSpPr>
          <p:spPr bwMode="auto">
            <a:xfrm>
              <a:off x="6140449" y="1116114"/>
              <a:ext cx="1927226" cy="3589236"/>
            </a:xfrm>
            <a:custGeom>
              <a:avLst/>
              <a:gdLst/>
              <a:ahLst/>
              <a:cxnLst>
                <a:cxn ang="0">
                  <a:pos x="440" y="1690"/>
                </a:cxn>
                <a:cxn ang="0">
                  <a:pos x="440" y="1690"/>
                </a:cxn>
                <a:cxn ang="0">
                  <a:pos x="494" y="1636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547" y="1690"/>
                </a:cxn>
                <a:cxn ang="0">
                  <a:pos x="494" y="1743"/>
                </a:cxn>
                <a:cxn ang="0">
                  <a:pos x="440" y="1690"/>
                </a:cxn>
                <a:cxn ang="0">
                  <a:pos x="440" y="1690"/>
                </a:cxn>
                <a:cxn ang="0">
                  <a:pos x="65" y="274"/>
                </a:cxn>
                <a:cxn ang="0">
                  <a:pos x="65" y="274"/>
                </a:cxn>
                <a:cxn ang="0">
                  <a:pos x="922" y="274"/>
                </a:cxn>
                <a:cxn ang="0">
                  <a:pos x="922" y="1543"/>
                </a:cxn>
                <a:cxn ang="0">
                  <a:pos x="65" y="1543"/>
                </a:cxn>
                <a:cxn ang="0">
                  <a:pos x="65" y="274"/>
                </a:cxn>
                <a:cxn ang="0">
                  <a:pos x="355" y="143"/>
                </a:cxn>
                <a:cxn ang="0">
                  <a:pos x="355" y="143"/>
                </a:cxn>
                <a:cxn ang="0">
                  <a:pos x="632" y="143"/>
                </a:cxn>
                <a:cxn ang="0">
                  <a:pos x="632" y="163"/>
                </a:cxn>
                <a:cxn ang="0">
                  <a:pos x="355" y="163"/>
                </a:cxn>
                <a:cxn ang="0">
                  <a:pos x="355" y="143"/>
                </a:cxn>
                <a:cxn ang="0">
                  <a:pos x="891" y="0"/>
                </a:cxn>
                <a:cxn ang="0">
                  <a:pos x="96" y="0"/>
                </a:cxn>
                <a:cxn ang="0">
                  <a:pos x="0" y="92"/>
                </a:cxn>
                <a:cxn ang="0">
                  <a:pos x="0" y="1748"/>
                </a:cxn>
                <a:cxn ang="0">
                  <a:pos x="96" y="1840"/>
                </a:cxn>
                <a:cxn ang="0">
                  <a:pos x="891" y="1840"/>
                </a:cxn>
                <a:cxn ang="0">
                  <a:pos x="987" y="1748"/>
                </a:cxn>
                <a:cxn ang="0">
                  <a:pos x="987" y="92"/>
                </a:cxn>
                <a:cxn ang="0">
                  <a:pos x="891" y="0"/>
                </a:cxn>
              </a:cxnLst>
              <a:rect l="0" t="0" r="r" b="b"/>
              <a:pathLst>
                <a:path w="987" h="1840">
                  <a:moveTo>
                    <a:pt x="440" y="1690"/>
                  </a:moveTo>
                  <a:cubicBezTo>
                    <a:pt x="440" y="1690"/>
                    <a:pt x="440" y="1690"/>
                    <a:pt x="440" y="1690"/>
                  </a:cubicBezTo>
                  <a:cubicBezTo>
                    <a:pt x="440" y="1660"/>
                    <a:pt x="464" y="1636"/>
                    <a:pt x="494" y="1636"/>
                  </a:cubicBezTo>
                  <a:cubicBezTo>
                    <a:pt x="523" y="1636"/>
                    <a:pt x="547" y="166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690"/>
                    <a:pt x="547" y="1690"/>
                    <a:pt x="547" y="1690"/>
                  </a:cubicBezTo>
                  <a:cubicBezTo>
                    <a:pt x="547" y="1719"/>
                    <a:pt x="523" y="1743"/>
                    <a:pt x="494" y="1743"/>
                  </a:cubicBezTo>
                  <a:cubicBezTo>
                    <a:pt x="464" y="1743"/>
                    <a:pt x="440" y="1719"/>
                    <a:pt x="440" y="1690"/>
                  </a:cubicBezTo>
                  <a:cubicBezTo>
                    <a:pt x="440" y="1690"/>
                    <a:pt x="440" y="1690"/>
                    <a:pt x="440" y="1690"/>
                  </a:cubicBezTo>
                  <a:moveTo>
                    <a:pt x="65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922" y="274"/>
                    <a:pt x="922" y="274"/>
                    <a:pt x="922" y="274"/>
                  </a:cubicBezTo>
                  <a:cubicBezTo>
                    <a:pt x="922" y="1543"/>
                    <a:pt x="922" y="1543"/>
                    <a:pt x="922" y="1543"/>
                  </a:cubicBezTo>
                  <a:cubicBezTo>
                    <a:pt x="65" y="1543"/>
                    <a:pt x="65" y="1543"/>
                    <a:pt x="65" y="1543"/>
                  </a:cubicBezTo>
                  <a:cubicBezTo>
                    <a:pt x="65" y="274"/>
                    <a:pt x="65" y="274"/>
                    <a:pt x="65" y="274"/>
                  </a:cubicBezTo>
                  <a:moveTo>
                    <a:pt x="355" y="143"/>
                  </a:moveTo>
                  <a:cubicBezTo>
                    <a:pt x="355" y="143"/>
                    <a:pt x="355" y="143"/>
                    <a:pt x="355" y="143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2" y="163"/>
                    <a:pt x="632" y="163"/>
                    <a:pt x="632" y="163"/>
                  </a:cubicBezTo>
                  <a:cubicBezTo>
                    <a:pt x="355" y="163"/>
                    <a:pt x="355" y="163"/>
                    <a:pt x="355" y="163"/>
                  </a:cubicBezTo>
                  <a:cubicBezTo>
                    <a:pt x="355" y="143"/>
                    <a:pt x="355" y="143"/>
                    <a:pt x="355" y="143"/>
                  </a:cubicBezTo>
                  <a:moveTo>
                    <a:pt x="891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2"/>
                    <a:pt x="0" y="92"/>
                  </a:cubicBezTo>
                  <a:cubicBezTo>
                    <a:pt x="0" y="1748"/>
                    <a:pt x="0" y="1748"/>
                    <a:pt x="0" y="1748"/>
                  </a:cubicBezTo>
                  <a:cubicBezTo>
                    <a:pt x="0" y="1798"/>
                    <a:pt x="43" y="1840"/>
                    <a:pt x="96" y="1840"/>
                  </a:cubicBezTo>
                  <a:cubicBezTo>
                    <a:pt x="891" y="1840"/>
                    <a:pt x="891" y="1840"/>
                    <a:pt x="891" y="1840"/>
                  </a:cubicBezTo>
                  <a:cubicBezTo>
                    <a:pt x="944" y="1840"/>
                    <a:pt x="987" y="1798"/>
                    <a:pt x="987" y="1748"/>
                  </a:cubicBezTo>
                  <a:cubicBezTo>
                    <a:pt x="987" y="92"/>
                    <a:pt x="987" y="92"/>
                    <a:pt x="987" y="92"/>
                  </a:cubicBezTo>
                  <a:cubicBezTo>
                    <a:pt x="987" y="41"/>
                    <a:pt x="944" y="0"/>
                    <a:pt x="891" y="0"/>
                  </a:cubicBezTo>
                </a:path>
              </a:pathLst>
            </a:custGeom>
            <a:solidFill>
              <a:srgbClr val="7F81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33800" y="2709982"/>
            <a:ext cx="1676400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14786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7"/>
          <p:cNvGrpSpPr/>
          <p:nvPr userDrawn="1"/>
        </p:nvGrpSpPr>
        <p:grpSpPr>
          <a:xfrm>
            <a:off x="2976445" y="2208509"/>
            <a:ext cx="3257820" cy="2592091"/>
            <a:chOff x="2094899" y="1081795"/>
            <a:chExt cx="4400683" cy="3501414"/>
          </a:xfrm>
        </p:grpSpPr>
        <p:sp>
          <p:nvSpPr>
            <p:cNvPr id="17" name="Rectangle 16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115475" y="2323253"/>
            <a:ext cx="2958486" cy="1672979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895063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57200" y="1247053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2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920297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977903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8303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4165636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319163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3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39472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898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0671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131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763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0148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2700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224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9209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562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951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40582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78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090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2036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1111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3226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119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9463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0570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0159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4159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385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375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1960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86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384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089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2281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9336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508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6291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93600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118565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3061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352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3227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425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3250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5267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57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0374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1423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617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982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9475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4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8776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9013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442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386154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716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2622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1"/>
            <a:ext cx="1645246" cy="164475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221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9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72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9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4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9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3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3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9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405952"/>
            <a:ext cx="1703163" cy="9233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922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2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2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2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2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7043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2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5" y="280033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50" y="2797721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9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6" y="464963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5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8" y="4630385"/>
            <a:ext cx="1703163" cy="64524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6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6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2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863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2"/>
            <a:ext cx="1833416" cy="1832871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1"/>
            <a:ext cx="1833416" cy="1832871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2"/>
            <a:ext cx="1833416" cy="1832871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1"/>
            <a:ext cx="1833416" cy="1832871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4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2"/>
            <a:ext cx="1833416" cy="1832871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63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1382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9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2"/>
            <a:ext cx="1914644" cy="168614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9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2"/>
            <a:ext cx="1914644" cy="1686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9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9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2"/>
            <a:ext cx="1914644" cy="16861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20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9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2"/>
            <a:ext cx="1914644" cy="168614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42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5"/>
            <a:ext cx="1421516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51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776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3526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2"/>
            <a:ext cx="2438400" cy="243767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6"/>
            <a:ext cx="1421516" cy="381731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3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9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9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3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7073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40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3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40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8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3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8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7" y="2504409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3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7" y="2917325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40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5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40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8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5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8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7" y="4038541"/>
            <a:ext cx="1388839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5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7" y="4451457"/>
            <a:ext cx="1388839" cy="857859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025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5"/>
            <a:ext cx="3802062" cy="1684315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1726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5" y="2473035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3" y="3442031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4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71" y="3449651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20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6" y="4499553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22" y="5371465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22" y="223404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8" y="4518804"/>
            <a:ext cx="1164563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08023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6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719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1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1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144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6" y="1981202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6" y="3478983"/>
            <a:ext cx="3974883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7459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9" y="2108158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4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30" y="2108158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6" y="3605939"/>
            <a:ext cx="1779495" cy="134706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5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8"/>
            <a:ext cx="1785974" cy="1407183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001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1"/>
            <a:ext cx="1785974" cy="1044091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1"/>
            <a:ext cx="1785974" cy="1044091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9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9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5" y="2438402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7885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2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797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28856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50" y="3335259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4" y="3335259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2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9" y="3335259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4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50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4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3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9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3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98005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4" y="2286001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736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1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1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3587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" y="5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25833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60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4698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8" y="2311761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4698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0996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213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9" y="2204734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6" y="2204734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3" y="2204734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5" y="2204734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92" y="2204734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2389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8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4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3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8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5334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77092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640467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6" y="2630842"/>
            <a:ext cx="3773217" cy="2033087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8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2324220"/>
            <a:ext cx="3715517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34682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5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90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8"/>
            <a:ext cx="2299268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5386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5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20" y="2359671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5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7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92" y="2359671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7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6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801" y="2359671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6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4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8" y="2359671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3" y="2449797"/>
            <a:ext cx="1727003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6068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2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8317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7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3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6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5"/>
            <a:ext cx="1905000" cy="1024203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49"/>
            <a:ext cx="1905000" cy="1024203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819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1"/>
            <a:ext cx="1706218" cy="152616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1"/>
            <a:ext cx="1706218" cy="1526163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5"/>
            <a:ext cx="1706218" cy="1526163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5"/>
            <a:ext cx="1706218" cy="152616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1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5"/>
            <a:ext cx="2385392" cy="152616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4" y="2621628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7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4" y="430865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84346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1"/>
            <a:ext cx="1828800" cy="1682251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1"/>
            <a:ext cx="1828800" cy="1682251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1"/>
            <a:ext cx="1828800" cy="1682251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49"/>
            <a:ext cx="1828800" cy="1682251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49"/>
            <a:ext cx="1828800" cy="1682251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1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49"/>
            <a:ext cx="1828800" cy="168225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70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9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4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5" y="4393677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3" y="2664212"/>
            <a:ext cx="1563381" cy="95908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11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99987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44772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5695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947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7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6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5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9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4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3"/>
            <a:ext cx="1421516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7885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8172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3726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387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0557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468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025288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2559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134642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0042051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276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617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Down Arrow Callout 17"/>
          <p:cNvSpPr/>
          <p:nvPr userDrawn="1"/>
        </p:nvSpPr>
        <p:spPr bwMode="auto">
          <a:xfrm>
            <a:off x="0" y="0"/>
            <a:ext cx="9144000" cy="3372155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622368"/>
            <a:ext cx="1645246" cy="2193005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4568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1" grpId="0" animBg="1"/>
    </p:bldLst>
  </p:timing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1_WW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6" y="1473951"/>
            <a:ext cx="1425007" cy="2038757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3" y="1473951"/>
            <a:ext cx="1425007" cy="2038757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800" y="1473951"/>
            <a:ext cx="1425007" cy="2038757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2" y="1473951"/>
            <a:ext cx="1425007" cy="2038757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89" y="1473951"/>
            <a:ext cx="1425007" cy="2038757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222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46" grpId="0" animBg="1"/>
      <p:bldP spid="47" grpId="0" animBg="1"/>
      <p:bldP spid="48" grpId="0" animBg="1"/>
      <p:bldP spid="49" grpId="0" animBg="1"/>
    </p:bldLst>
  </p:timing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4002003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1963502"/>
            <a:ext cx="1421516" cy="1894789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69" y="4552559"/>
            <a:ext cx="1703163" cy="123110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4002003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1963502"/>
            <a:ext cx="1421516" cy="1894789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1" y="4552559"/>
            <a:ext cx="1703163" cy="123110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4002003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1963502"/>
            <a:ext cx="1421516" cy="1894789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70" y="4552559"/>
            <a:ext cx="1703163" cy="123110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4002003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1963502"/>
            <a:ext cx="1421516" cy="1894789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8" y="4552559"/>
            <a:ext cx="1703163" cy="1231107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7382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Line buttom"/>
          <p:cNvCxnSpPr/>
          <p:nvPr userDrawn="1"/>
        </p:nvCxnSpPr>
        <p:spPr>
          <a:xfrm>
            <a:off x="685800" y="3775204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 userDrawn="1"/>
        </p:nvSpPr>
        <p:spPr>
          <a:xfrm>
            <a:off x="1464269" y="3655460"/>
            <a:ext cx="179616" cy="239488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3460212" y="3653343"/>
            <a:ext cx="179616" cy="239488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10" name="Oval 9"/>
          <p:cNvSpPr/>
          <p:nvPr userDrawn="1"/>
        </p:nvSpPr>
        <p:spPr>
          <a:xfrm>
            <a:off x="5456155" y="3655460"/>
            <a:ext cx="179616" cy="239488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1" name="Oval 10"/>
          <p:cNvSpPr/>
          <p:nvPr userDrawn="1"/>
        </p:nvSpPr>
        <p:spPr>
          <a:xfrm>
            <a:off x="7452097" y="3655460"/>
            <a:ext cx="179616" cy="239488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19" name="Up Arrow Callout 18"/>
          <p:cNvSpPr/>
          <p:nvPr/>
        </p:nvSpPr>
        <p:spPr>
          <a:xfrm flipV="1">
            <a:off x="2670469" y="1791395"/>
            <a:ext cx="1768646" cy="181179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Picture Placeholder 7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954616" y="1963502"/>
            <a:ext cx="1177872" cy="1570028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1901614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2" y="2375567"/>
            <a:ext cx="1703163" cy="86032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Up Arrow Callout 30"/>
          <p:cNvSpPr/>
          <p:nvPr userDrawn="1"/>
        </p:nvSpPr>
        <p:spPr>
          <a:xfrm flipV="1">
            <a:off x="6631804" y="1791395"/>
            <a:ext cx="1768646" cy="181179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1901614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47" y="2372087"/>
            <a:ext cx="1703163" cy="86032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Up Arrow Callout 33"/>
          <p:cNvSpPr/>
          <p:nvPr userDrawn="1"/>
        </p:nvSpPr>
        <p:spPr>
          <a:xfrm>
            <a:off x="666550" y="3997078"/>
            <a:ext cx="1768646" cy="181179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345166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3" y="4841305"/>
            <a:ext cx="1703163" cy="86032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Up Arrow Callout 36"/>
          <p:cNvSpPr/>
          <p:nvPr userDrawn="1"/>
        </p:nvSpPr>
        <p:spPr>
          <a:xfrm>
            <a:off x="4668082" y="3997078"/>
            <a:ext cx="1768646" cy="181179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332332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5" y="4815639"/>
            <a:ext cx="1703163" cy="86032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1773"/>
            <a:ext cx="1177872" cy="1570028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1773"/>
            <a:ext cx="1177872" cy="1570028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1963502"/>
            <a:ext cx="1177872" cy="1570028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6" name="Round Same Side Corner Rectangle 45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77962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9" grpId="0" animBg="1"/>
      <p:bldP spid="25" grpId="0" animBg="1"/>
      <p:bldP spid="2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/>
      <p:bldP spid="44" grpId="0"/>
      <p:bldP spid="4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639711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087867"/>
            <a:ext cx="1833416" cy="2443827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555420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102893"/>
            <a:ext cx="1833416" cy="2443827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639711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087867"/>
            <a:ext cx="1833416" cy="2443827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555420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102893"/>
            <a:ext cx="1833416" cy="2443827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639711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087867"/>
            <a:ext cx="1833416" cy="2443827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6017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</p:bldLst>
  </p:timing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1409834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552498" y="3227943"/>
            <a:ext cx="1861204" cy="56122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241367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1409834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Rectangle 49"/>
          <p:cNvSpPr/>
          <p:nvPr userDrawn="1"/>
        </p:nvSpPr>
        <p:spPr>
          <a:xfrm>
            <a:off x="2626100" y="3227943"/>
            <a:ext cx="1861204" cy="56122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241367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1409834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Rectangle 52"/>
          <p:cNvSpPr/>
          <p:nvPr userDrawn="1"/>
        </p:nvSpPr>
        <p:spPr>
          <a:xfrm>
            <a:off x="4683500" y="3227943"/>
            <a:ext cx="1861204" cy="56122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241367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1409834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Rectangle 55"/>
          <p:cNvSpPr/>
          <p:nvPr userDrawn="1"/>
        </p:nvSpPr>
        <p:spPr>
          <a:xfrm>
            <a:off x="6740900" y="3227943"/>
            <a:ext cx="1861204" cy="56122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241367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8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71308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9" name="Rectangle 58"/>
          <p:cNvSpPr/>
          <p:nvPr userDrawn="1"/>
        </p:nvSpPr>
        <p:spPr>
          <a:xfrm>
            <a:off x="552498" y="5789416"/>
            <a:ext cx="1861204" cy="56122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802840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71308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Rectangle 61"/>
          <p:cNvSpPr/>
          <p:nvPr userDrawn="1"/>
        </p:nvSpPr>
        <p:spPr>
          <a:xfrm>
            <a:off x="2626100" y="5789416"/>
            <a:ext cx="1861204" cy="56122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802840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71308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5" name="Rectangle 64"/>
          <p:cNvSpPr/>
          <p:nvPr userDrawn="1"/>
        </p:nvSpPr>
        <p:spPr>
          <a:xfrm>
            <a:off x="4683500" y="5789416"/>
            <a:ext cx="1861204" cy="56122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802840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71308"/>
            <a:ext cx="1861204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Rectangle 67"/>
          <p:cNvSpPr/>
          <p:nvPr userDrawn="1"/>
        </p:nvSpPr>
        <p:spPr>
          <a:xfrm>
            <a:off x="6740900" y="5789416"/>
            <a:ext cx="1861204" cy="56122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802840"/>
            <a:ext cx="1861204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95407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animBg="1"/>
      <p:bldP spid="4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animBg="1"/>
      <p:bldP spid="5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/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/>
      <p:bldP spid="62" grpId="0" animBg="1"/>
      <p:bldP spid="64" grpId="0"/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/>
      <p:bldP spid="68" grpId="0" animBg="1"/>
      <p:bldP spid="6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523775" y="3924011"/>
            <a:ext cx="1914644" cy="22481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523775" y="1585988"/>
            <a:ext cx="1914644" cy="22481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1656441"/>
            <a:ext cx="1810424" cy="207507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091836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17" y="4591059"/>
            <a:ext cx="1703163" cy="14465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ectangle 84"/>
          <p:cNvSpPr/>
          <p:nvPr userDrawn="1"/>
        </p:nvSpPr>
        <p:spPr>
          <a:xfrm>
            <a:off x="2587364" y="3924011"/>
            <a:ext cx="1914644" cy="22481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6" name="Rectangle 85"/>
          <p:cNvSpPr/>
          <p:nvPr userDrawn="1"/>
        </p:nvSpPr>
        <p:spPr>
          <a:xfrm>
            <a:off x="2587364" y="1585988"/>
            <a:ext cx="1914644" cy="22481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1656441"/>
            <a:ext cx="1810424" cy="207507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091836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6" y="4591059"/>
            <a:ext cx="1703163" cy="14465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0" name="Rectangle 89"/>
          <p:cNvSpPr/>
          <p:nvPr userDrawn="1"/>
        </p:nvSpPr>
        <p:spPr>
          <a:xfrm>
            <a:off x="4638575" y="3924011"/>
            <a:ext cx="1914644" cy="22481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91" name="Rectangle 90"/>
          <p:cNvSpPr/>
          <p:nvPr userDrawn="1"/>
        </p:nvSpPr>
        <p:spPr>
          <a:xfrm>
            <a:off x="4638575" y="1585988"/>
            <a:ext cx="1914644" cy="22481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92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1656441"/>
            <a:ext cx="1810424" cy="207507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3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091836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4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17" y="4591059"/>
            <a:ext cx="1703163" cy="14465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5" name="Rectangle 94"/>
          <p:cNvSpPr/>
          <p:nvPr userDrawn="1"/>
        </p:nvSpPr>
        <p:spPr>
          <a:xfrm>
            <a:off x="6679006" y="3924011"/>
            <a:ext cx="1914644" cy="224818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96" name="Rectangle 95"/>
          <p:cNvSpPr/>
          <p:nvPr userDrawn="1"/>
        </p:nvSpPr>
        <p:spPr>
          <a:xfrm>
            <a:off x="6679006" y="1585988"/>
            <a:ext cx="1914644" cy="224818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97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1656441"/>
            <a:ext cx="1810424" cy="207507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98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091836"/>
            <a:ext cx="1421516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99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48" y="4591059"/>
            <a:ext cx="1703163" cy="144652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27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7" grpId="0" animBg="1"/>
      <p:bldP spid="80" grpId="0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animBg="1"/>
      <p:bldP spid="87" grpId="0"/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 animBg="1"/>
      <p:bldP spid="91" grpId="0" animBg="1"/>
      <p:bldP spid="92" grpId="0"/>
      <p:bldP spid="9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 animBg="1"/>
      <p:bldP spid="96" grpId="0" animBg="1"/>
      <p:bldP spid="97" grpId="0"/>
      <p:bldP spid="9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1408767"/>
            <a:ext cx="2438400" cy="3250227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5027960"/>
            <a:ext cx="1421516" cy="50897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868467"/>
            <a:ext cx="1421516" cy="50897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868467"/>
            <a:ext cx="1421516" cy="50897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5027960"/>
            <a:ext cx="1421516" cy="50897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5166947"/>
            <a:ext cx="1421516" cy="508973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411930"/>
            <a:ext cx="1892808" cy="2522991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281310"/>
            <a:ext cx="1892808" cy="252299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281310"/>
            <a:ext cx="1892808" cy="252299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3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411930"/>
            <a:ext cx="1892808" cy="2522991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0209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animBg="1"/>
      <p:bldP spid="63" grpId="0" animBg="1"/>
      <p:bldP spid="73" grpId="0" animBg="1"/>
      <p:bldP spid="83" grpId="0" animBg="1"/>
    </p:bld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37" y="1937835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1963503"/>
            <a:ext cx="1169764" cy="1559220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37" y="2488391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5" y="1937835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1963503"/>
            <a:ext cx="1169764" cy="1559220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5" y="2488391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5" y="1937835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1963503"/>
            <a:ext cx="1169764" cy="1559220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5" y="2488391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37" y="3983344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4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09013"/>
            <a:ext cx="1169764" cy="1559220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37" y="4533900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5" y="3983344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7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09013"/>
            <a:ext cx="1169764" cy="1559220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5" y="4533900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5" y="3983344"/>
            <a:ext cx="1388839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0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09013"/>
            <a:ext cx="1169764" cy="1559220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5" y="4533900"/>
            <a:ext cx="1388839" cy="114381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399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animBg="1"/>
      <p:bldP spid="6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animBg="1"/>
      <p:bldP spid="7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animBg="1"/>
      <p:bldP spid="7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animBg="1"/>
      <p:bldP spid="7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/>
      <p:bldP spid="8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4" name="Round Same Side Corner Rectangle 43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4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Rounded Rectangle 23"/>
          <p:cNvSpPr/>
          <p:nvPr userDrawn="1"/>
        </p:nvSpPr>
        <p:spPr>
          <a:xfrm>
            <a:off x="654724" y="1833721"/>
            <a:ext cx="3802062" cy="2245752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005621"/>
            <a:ext cx="1401282" cy="1901952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0998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7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2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3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4" y="2715104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4185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511762"/>
            <a:ext cx="2773585" cy="2841945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1511762"/>
            <a:ext cx="2781572" cy="2841945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773585" y="1511764"/>
            <a:ext cx="3588844" cy="28419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956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3" y="1431959"/>
            <a:ext cx="3974883" cy="179608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3" y="3429000"/>
            <a:ext cx="3974883" cy="179608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0096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13" grpId="0"/>
    </p:bldLst>
  </p:timing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251201"/>
            <a:ext cx="1905000" cy="134119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703206"/>
            <a:ext cx="1905000" cy="134119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6781800" y="1786333"/>
            <a:ext cx="1905000" cy="1365603"/>
            <a:chOff x="4750079" y="1706835"/>
            <a:chExt cx="1785974" cy="1044090"/>
          </a:xfrm>
        </p:grpSpPr>
        <p:sp>
          <p:nvSpPr>
            <p:cNvPr id="26" name="Rectangle 25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1817965"/>
            <a:ext cx="1905000" cy="134119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32" name="Group 31"/>
          <p:cNvGrpSpPr/>
          <p:nvPr userDrawn="1"/>
        </p:nvGrpSpPr>
        <p:grpSpPr>
          <a:xfrm>
            <a:off x="4836201" y="3254528"/>
            <a:ext cx="1905000" cy="1365603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5" name="Group 34"/>
          <p:cNvGrpSpPr/>
          <p:nvPr userDrawn="1"/>
        </p:nvGrpSpPr>
        <p:grpSpPr>
          <a:xfrm>
            <a:off x="6781800" y="4706533"/>
            <a:ext cx="1905000" cy="1365603"/>
            <a:chOff x="4750079" y="1706835"/>
            <a:chExt cx="1785974" cy="1044090"/>
          </a:xfrm>
        </p:grpSpPr>
        <p:sp>
          <p:nvSpPr>
            <p:cNvPr id="36" name="Rectangle 35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759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8" grpId="0"/>
      <p:bldP spid="31" grpId="0"/>
    </p:bldLst>
  </p:timing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1694000"/>
            <a:ext cx="1706218" cy="2034883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3" name="Group 22"/>
          <p:cNvGrpSpPr/>
          <p:nvPr userDrawn="1"/>
        </p:nvGrpSpPr>
        <p:grpSpPr>
          <a:xfrm>
            <a:off x="7021996" y="1694000"/>
            <a:ext cx="1706218" cy="2034883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415786" y="3947368"/>
            <a:ext cx="1706218" cy="2034883"/>
            <a:chOff x="4750079" y="1706835"/>
            <a:chExt cx="1785974" cy="1044090"/>
          </a:xfrm>
        </p:grpSpPr>
        <p:sp>
          <p:nvSpPr>
            <p:cNvPr id="35" name="Rectangle 34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0" name="Group 39"/>
          <p:cNvGrpSpPr/>
          <p:nvPr userDrawn="1"/>
        </p:nvGrpSpPr>
        <p:grpSpPr>
          <a:xfrm>
            <a:off x="7021996" y="3947368"/>
            <a:ext cx="1706218" cy="2034883"/>
            <a:chOff x="4750079" y="1706835"/>
            <a:chExt cx="1785974" cy="1044090"/>
          </a:xfrm>
        </p:grpSpPr>
        <p:sp>
          <p:nvSpPr>
            <p:cNvPr id="41" name="Rectangle 4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1694000"/>
            <a:ext cx="2385392" cy="203488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1694000"/>
            <a:ext cx="2385392" cy="203488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947368"/>
            <a:ext cx="2385392" cy="203488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947368"/>
            <a:ext cx="2385392" cy="2034883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243103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1943100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441675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141672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1" y="2243103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1943100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1" y="4492475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192472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766428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48" grpId="0"/>
      <p:bldP spid="49" grpId="0"/>
      <p:bldP spid="50" grpId="0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" name="Group 18"/>
          <p:cNvGrpSpPr/>
          <p:nvPr userDrawn="1"/>
        </p:nvGrpSpPr>
        <p:grpSpPr>
          <a:xfrm>
            <a:off x="0" y="1686200"/>
            <a:ext cx="1828800" cy="2243000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" name="Group 22"/>
          <p:cNvGrpSpPr/>
          <p:nvPr userDrawn="1"/>
        </p:nvGrpSpPr>
        <p:grpSpPr>
          <a:xfrm>
            <a:off x="3657600" y="1686200"/>
            <a:ext cx="1828800" cy="2243000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0" name="Group 22"/>
          <p:cNvGrpSpPr/>
          <p:nvPr userDrawn="1"/>
        </p:nvGrpSpPr>
        <p:grpSpPr>
          <a:xfrm>
            <a:off x="7315200" y="1686200"/>
            <a:ext cx="1828800" cy="2243000"/>
            <a:chOff x="4750079" y="1706835"/>
            <a:chExt cx="1785974" cy="1044090"/>
          </a:xfrm>
        </p:grpSpPr>
        <p:sp>
          <p:nvSpPr>
            <p:cNvPr id="43" name="Rectangle 4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1" name="Group 22"/>
          <p:cNvGrpSpPr/>
          <p:nvPr userDrawn="1"/>
        </p:nvGrpSpPr>
        <p:grpSpPr>
          <a:xfrm>
            <a:off x="5486400" y="3929200"/>
            <a:ext cx="1828800" cy="2243000"/>
            <a:chOff x="4750079" y="1706835"/>
            <a:chExt cx="1785974" cy="1044090"/>
          </a:xfrm>
        </p:grpSpPr>
        <p:sp>
          <p:nvSpPr>
            <p:cNvPr id="68" name="Rectangle 67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929200"/>
            <a:ext cx="1828800" cy="2243000"/>
            <a:chOff x="4750079" y="1706835"/>
            <a:chExt cx="1785974" cy="1044090"/>
          </a:xfrm>
        </p:grpSpPr>
        <p:sp>
          <p:nvSpPr>
            <p:cNvPr id="66" name="Rectangle 65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7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1686200"/>
            <a:ext cx="1828800" cy="2243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1686200"/>
            <a:ext cx="1828800" cy="2243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929200"/>
            <a:ext cx="1828800" cy="2243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929200"/>
            <a:ext cx="1828800" cy="2243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929200"/>
            <a:ext cx="1828800" cy="2243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67" y="2307681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007679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6" y="4613636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313633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1" y="2307681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007679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2" y="4613636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313633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7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20" y="2307681"/>
            <a:ext cx="1563381" cy="127877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007679"/>
            <a:ext cx="156775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08247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/>
      <p:bldP spid="75" grpId="0"/>
      <p:bldP spid="76" grpId="0"/>
      <p:bldP spid="77" grpId="0"/>
      <p:bldP spid="78" grpId="0"/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6" y="1496124"/>
            <a:ext cx="1834811" cy="3793125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1" y="1496124"/>
            <a:ext cx="1779495" cy="179608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27" y="1496124"/>
            <a:ext cx="1779495" cy="179608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3" y="3493167"/>
            <a:ext cx="1779495" cy="179608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664561" y="3427294"/>
            <a:ext cx="1785974" cy="1861956"/>
            <a:chOff x="2664561" y="2570470"/>
            <a:chExt cx="1785974" cy="1396467"/>
          </a:xfrm>
        </p:grpSpPr>
        <p:sp>
          <p:nvSpPr>
            <p:cNvPr id="34" name="Rectangle 33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6" name="Group 3"/>
          <p:cNvGrpSpPr/>
          <p:nvPr userDrawn="1"/>
        </p:nvGrpSpPr>
        <p:grpSpPr>
          <a:xfrm>
            <a:off x="6694047" y="3417134"/>
            <a:ext cx="1785974" cy="1872116"/>
            <a:chOff x="6694047" y="2562850"/>
            <a:chExt cx="1785974" cy="1404087"/>
          </a:xfrm>
        </p:grpSpPr>
        <p:sp>
          <p:nvSpPr>
            <p:cNvPr id="37" name="Rectangle 36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9" name="Group 2"/>
          <p:cNvGrpSpPr/>
          <p:nvPr userDrawn="1"/>
        </p:nvGrpSpPr>
        <p:grpSpPr>
          <a:xfrm>
            <a:off x="4658482" y="1496124"/>
            <a:ext cx="1785974" cy="1876243"/>
            <a:chOff x="4658482" y="1122093"/>
            <a:chExt cx="1785974" cy="1407182"/>
          </a:xfrm>
        </p:grpSpPr>
        <p:sp>
          <p:nvSpPr>
            <p:cNvPr id="40" name="Rectangle 39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799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/>
      <p:bldP spid="31" grpId="0"/>
      <p:bldP spid="32" grpId="0"/>
    </p:bldLst>
  </p:timing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44" name="Group 43"/>
          <p:cNvGrpSpPr/>
          <p:nvPr userDrawn="1"/>
        </p:nvGrpSpPr>
        <p:grpSpPr>
          <a:xfrm>
            <a:off x="4750079" y="1907853"/>
            <a:ext cx="1785974" cy="1392120"/>
            <a:chOff x="4750079" y="1706835"/>
            <a:chExt cx="1785974" cy="1044090"/>
          </a:xfrm>
        </p:grpSpPr>
        <p:sp>
          <p:nvSpPr>
            <p:cNvPr id="45" name="Rectangle 44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7" name="Group 46"/>
          <p:cNvGrpSpPr/>
          <p:nvPr userDrawn="1"/>
        </p:nvGrpSpPr>
        <p:grpSpPr>
          <a:xfrm>
            <a:off x="6707505" y="1907853"/>
            <a:ext cx="1785974" cy="1392120"/>
            <a:chOff x="6707505" y="1706835"/>
            <a:chExt cx="1785974" cy="1044090"/>
          </a:xfrm>
        </p:grpSpPr>
        <p:sp>
          <p:nvSpPr>
            <p:cNvPr id="48" name="Rectangle 47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0" name="Group 49"/>
          <p:cNvGrpSpPr/>
          <p:nvPr userDrawn="1"/>
        </p:nvGrpSpPr>
        <p:grpSpPr>
          <a:xfrm>
            <a:off x="4750079" y="3356131"/>
            <a:ext cx="1785974" cy="1393668"/>
            <a:chOff x="4750079" y="2793043"/>
            <a:chExt cx="1785974" cy="1045251"/>
          </a:xfrm>
        </p:grpSpPr>
        <p:sp>
          <p:nvSpPr>
            <p:cNvPr id="51" name="Rectangle 50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52"/>
          <p:cNvGrpSpPr/>
          <p:nvPr userDrawn="1"/>
        </p:nvGrpSpPr>
        <p:grpSpPr>
          <a:xfrm>
            <a:off x="6707505" y="3356131"/>
            <a:ext cx="1785974" cy="1393668"/>
            <a:chOff x="6707505" y="2793043"/>
            <a:chExt cx="1785974" cy="1045251"/>
          </a:xfrm>
        </p:grpSpPr>
        <p:sp>
          <p:nvSpPr>
            <p:cNvPr id="54" name="Rectangle 53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56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2" y="1907853"/>
            <a:ext cx="3884059" cy="284194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246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</p:bldLst>
  </p:timing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337124"/>
            <a:ext cx="9127832" cy="300659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0243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</p:bldLst>
  </p:timing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416445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443247" y="3221854"/>
            <a:ext cx="2602149" cy="56122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363020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416445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3258151" y="3221854"/>
            <a:ext cx="2602149" cy="56122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363020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416445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Rectangle 17"/>
          <p:cNvSpPr/>
          <p:nvPr userDrawn="1"/>
        </p:nvSpPr>
        <p:spPr>
          <a:xfrm>
            <a:off x="6071076" y="3221854"/>
            <a:ext cx="2602149" cy="56122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363020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90752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Rectangle 20"/>
          <p:cNvSpPr/>
          <p:nvPr userDrawn="1"/>
        </p:nvSpPr>
        <p:spPr>
          <a:xfrm>
            <a:off x="443247" y="5796160"/>
            <a:ext cx="2602149" cy="56122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937327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90752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3258151" y="5796160"/>
            <a:ext cx="2602149" cy="56122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937327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90752"/>
            <a:ext cx="2602150" cy="180540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7" name="Rectangle 26"/>
          <p:cNvSpPr/>
          <p:nvPr userDrawn="1"/>
        </p:nvSpPr>
        <p:spPr>
          <a:xfrm>
            <a:off x="6071076" y="5796160"/>
            <a:ext cx="2602149" cy="56122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937327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49981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" grpId="0" animBg="1"/>
      <p:bldP spid="8" grpId="0"/>
      <p:bldP spid="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 animBg="1"/>
      <p:bldP spid="1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 animBg="1"/>
      <p:bldP spid="1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animBg="1"/>
      <p:bldP spid="2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 animBg="1"/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 animBg="1"/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506970" y="4674776"/>
            <a:ext cx="1811374" cy="13373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1" name="Rectangle 10"/>
          <p:cNvSpPr/>
          <p:nvPr userDrawn="1"/>
        </p:nvSpPr>
        <p:spPr>
          <a:xfrm>
            <a:off x="2556160" y="4674776"/>
            <a:ext cx="1811374" cy="133738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1" y="1571392"/>
            <a:ext cx="3869193" cy="2841945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9950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4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0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9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7"/>
            <a:ext cx="1861204" cy="381731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81060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8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6"/>
            <a:ext cx="2552732" cy="2031087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5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511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-7985" y="1431958"/>
            <a:ext cx="3160757" cy="2841945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1431958"/>
            <a:ext cx="5991228" cy="2841945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4121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</p:bldLst>
  </p:timing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" y="2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6690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57" y="1639333"/>
            <a:ext cx="3681115" cy="430132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341264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8211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822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3992397"/>
            <a:ext cx="2007972" cy="220173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3992397"/>
            <a:ext cx="2007972" cy="220173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1611404"/>
            <a:ext cx="2007972" cy="220173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1611404"/>
            <a:ext cx="2007972" cy="220173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Rectangle 35"/>
          <p:cNvSpPr/>
          <p:nvPr userDrawn="1"/>
        </p:nvSpPr>
        <p:spPr>
          <a:xfrm>
            <a:off x="2511238" y="3813144"/>
            <a:ext cx="2007972" cy="238099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35" name="Rectangle 34"/>
          <p:cNvSpPr/>
          <p:nvPr userDrawn="1"/>
        </p:nvSpPr>
        <p:spPr>
          <a:xfrm>
            <a:off x="365438" y="1611405"/>
            <a:ext cx="2007972" cy="238099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39" name="Rectangle 38"/>
          <p:cNvSpPr/>
          <p:nvPr userDrawn="1"/>
        </p:nvSpPr>
        <p:spPr>
          <a:xfrm>
            <a:off x="4628355" y="1611404"/>
            <a:ext cx="2007972" cy="2380993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6746296" y="3813144"/>
            <a:ext cx="2007972" cy="2380993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714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/>
      <p:bldP spid="52" grpId="0"/>
      <p:bldP spid="53" grpId="0"/>
      <p:bldP spid="36" grpId="0" animBg="1"/>
      <p:bldP spid="35" grpId="0" animBg="1"/>
      <p:bldP spid="39" grpId="0" animBg="1"/>
      <p:bldP spid="44" grpId="0" animBg="1"/>
    </p:bldLst>
  </p:timing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6" y="2195018"/>
            <a:ext cx="3773217" cy="2697948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182184"/>
            <a:ext cx="3773217" cy="271078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5193235"/>
            <a:ext cx="3762683" cy="8467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918632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3" y="5193235"/>
            <a:ext cx="3762683" cy="846795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918632"/>
            <a:ext cx="3773218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Rectangle 31"/>
          <p:cNvSpPr/>
          <p:nvPr userDrawn="1"/>
        </p:nvSpPr>
        <p:spPr>
          <a:xfrm>
            <a:off x="648948" y="1672313"/>
            <a:ext cx="3762684" cy="5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3" y="1773356"/>
            <a:ext cx="3715517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0" name="Rectangle 59"/>
          <p:cNvSpPr/>
          <p:nvPr userDrawn="1"/>
        </p:nvSpPr>
        <p:spPr>
          <a:xfrm>
            <a:off x="4719991" y="1672313"/>
            <a:ext cx="3762684" cy="5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6" y="1773356"/>
            <a:ext cx="3715517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758158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38" grpId="0"/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220285"/>
            <a:ext cx="2491870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5155135"/>
            <a:ext cx="2486604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880532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Rectangle 77"/>
          <p:cNvSpPr/>
          <p:nvPr userDrawn="1"/>
        </p:nvSpPr>
        <p:spPr>
          <a:xfrm>
            <a:off x="648949" y="1710413"/>
            <a:ext cx="2486604" cy="5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1830583"/>
            <a:ext cx="2299268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220285"/>
            <a:ext cx="2491870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5155135"/>
            <a:ext cx="2486604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880532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3" name="Rectangle 82"/>
          <p:cNvSpPr/>
          <p:nvPr userDrawn="1"/>
        </p:nvSpPr>
        <p:spPr>
          <a:xfrm>
            <a:off x="3339018" y="1710413"/>
            <a:ext cx="2486604" cy="5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1830583"/>
            <a:ext cx="2299268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220285"/>
            <a:ext cx="2491870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6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5155135"/>
            <a:ext cx="2486604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880532"/>
            <a:ext cx="2493566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8" name="Rectangle 87"/>
          <p:cNvSpPr/>
          <p:nvPr userDrawn="1"/>
        </p:nvSpPr>
        <p:spPr>
          <a:xfrm>
            <a:off x="6025068" y="1710413"/>
            <a:ext cx="2486604" cy="5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9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1830583"/>
            <a:ext cx="2299268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0938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animBg="1"/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/>
      <p:bldP spid="8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/>
      <p:bldP spid="8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8" grpId="0" animBg="1"/>
      <p:bldP spid="8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114227"/>
            <a:ext cx="1871668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2" y="5028135"/>
            <a:ext cx="1932643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53532"/>
            <a:ext cx="193805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Rectangle 77"/>
          <p:cNvSpPr/>
          <p:nvPr userDrawn="1"/>
        </p:nvSpPr>
        <p:spPr>
          <a:xfrm>
            <a:off x="576017" y="1604356"/>
            <a:ext cx="1867713" cy="5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2" y="1724526"/>
            <a:ext cx="1727003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114227"/>
            <a:ext cx="1871668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4" y="5028135"/>
            <a:ext cx="1932643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53532"/>
            <a:ext cx="193805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4" name="Rectangle 43"/>
          <p:cNvSpPr/>
          <p:nvPr userDrawn="1"/>
        </p:nvSpPr>
        <p:spPr>
          <a:xfrm>
            <a:off x="2638989" y="1604356"/>
            <a:ext cx="1867713" cy="5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4" y="1724526"/>
            <a:ext cx="1727003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6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114227"/>
            <a:ext cx="1871668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3" y="5028135"/>
            <a:ext cx="1932643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53532"/>
            <a:ext cx="193805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9" name="Rectangle 48"/>
          <p:cNvSpPr/>
          <p:nvPr userDrawn="1"/>
        </p:nvSpPr>
        <p:spPr>
          <a:xfrm>
            <a:off x="4689798" y="1604356"/>
            <a:ext cx="1867713" cy="5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3" y="1724526"/>
            <a:ext cx="1727003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114227"/>
            <a:ext cx="1871668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70" y="5028135"/>
            <a:ext cx="1932643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53532"/>
            <a:ext cx="193805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9" name="Rectangle 58"/>
          <p:cNvSpPr/>
          <p:nvPr userDrawn="1"/>
        </p:nvSpPr>
        <p:spPr>
          <a:xfrm>
            <a:off x="6728175" y="1604356"/>
            <a:ext cx="1867713" cy="50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0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30" y="1724526"/>
            <a:ext cx="1727003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92264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animBg="1"/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/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animBg="1"/>
      <p:bldP spid="6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4" y="2132797"/>
            <a:ext cx="1540591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5059404"/>
            <a:ext cx="1590780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84801"/>
            <a:ext cx="159523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Rectangle 77"/>
          <p:cNvSpPr/>
          <p:nvPr userDrawn="1"/>
        </p:nvSpPr>
        <p:spPr>
          <a:xfrm>
            <a:off x="508350" y="1622925"/>
            <a:ext cx="1537336" cy="5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1743095"/>
            <a:ext cx="1421516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3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3" y="2132797"/>
            <a:ext cx="1540591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5059404"/>
            <a:ext cx="1590780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84801"/>
            <a:ext cx="159523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6" name="Rectangle 65"/>
          <p:cNvSpPr/>
          <p:nvPr userDrawn="1"/>
        </p:nvSpPr>
        <p:spPr>
          <a:xfrm>
            <a:off x="2152599" y="1622925"/>
            <a:ext cx="1537336" cy="5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1743095"/>
            <a:ext cx="1421516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49" y="2132797"/>
            <a:ext cx="1540591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5059404"/>
            <a:ext cx="1590780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84801"/>
            <a:ext cx="159523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1" name="Rectangle 70"/>
          <p:cNvSpPr/>
          <p:nvPr userDrawn="1"/>
        </p:nvSpPr>
        <p:spPr>
          <a:xfrm>
            <a:off x="3799815" y="1622925"/>
            <a:ext cx="1537336" cy="5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1743095"/>
            <a:ext cx="1421516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3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6" y="2132797"/>
            <a:ext cx="1540591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5059404"/>
            <a:ext cx="1590780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84801"/>
            <a:ext cx="159523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1" name="Rectangle 80"/>
          <p:cNvSpPr/>
          <p:nvPr userDrawn="1"/>
        </p:nvSpPr>
        <p:spPr>
          <a:xfrm>
            <a:off x="5443702" y="1622925"/>
            <a:ext cx="1537336" cy="50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1743095"/>
            <a:ext cx="1421516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3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5" y="2132797"/>
            <a:ext cx="1540591" cy="2522991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4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5059404"/>
            <a:ext cx="1590780" cy="846795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84801"/>
            <a:ext cx="1595234" cy="25704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86" name="Rectangle 85"/>
          <p:cNvSpPr/>
          <p:nvPr userDrawn="1"/>
        </p:nvSpPr>
        <p:spPr>
          <a:xfrm>
            <a:off x="7083031" y="1622925"/>
            <a:ext cx="1537336" cy="50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87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1743095"/>
            <a:ext cx="1421516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94110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animBg="1"/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/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/>
      <p:bldP spid="6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1" grpId="0" animBg="1"/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/>
      <p:bldP spid="7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0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/>
      <p:bldP spid="8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6" grpId="0" animBg="1"/>
      <p:bldP spid="8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8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93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4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8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679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1" name="Group 300"/>
          <p:cNvGrpSpPr/>
          <p:nvPr userDrawn="1"/>
        </p:nvGrpSpPr>
        <p:grpSpPr>
          <a:xfrm>
            <a:off x="459050" y="1872883"/>
            <a:ext cx="3882522" cy="2707424"/>
            <a:chOff x="2844800" y="1304396"/>
            <a:chExt cx="2803525" cy="1466250"/>
          </a:xfrm>
        </p:grpSpPr>
        <p:grpSp>
          <p:nvGrpSpPr>
            <p:cNvPr id="32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37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8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9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33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34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5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6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013587"/>
            <a:ext cx="2651372" cy="2180896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5058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</p:bldLst>
  </p:timing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8" name="Group 29"/>
          <p:cNvGrpSpPr/>
          <p:nvPr userDrawn="1"/>
        </p:nvGrpSpPr>
        <p:grpSpPr>
          <a:xfrm>
            <a:off x="3850314" y="1731349"/>
            <a:ext cx="1459144" cy="4155551"/>
            <a:chOff x="3205386" y="1562392"/>
            <a:chExt cx="1459144" cy="3116662"/>
          </a:xfrm>
          <a:effectLst/>
        </p:grpSpPr>
        <p:sp>
          <p:nvSpPr>
            <p:cNvPr id="19" name="Freeform 18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1" y="2303485"/>
            <a:ext cx="1256433" cy="304373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2795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</p:bldLst>
  </p:timing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/>
          <p:cNvSpPr/>
          <p:nvPr userDrawn="1"/>
        </p:nvSpPr>
        <p:spPr>
          <a:xfrm>
            <a:off x="0" y="4365006"/>
            <a:ext cx="9144000" cy="249299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38" name="Straight Line buttom"/>
          <p:cNvCxnSpPr/>
          <p:nvPr userDrawn="1"/>
        </p:nvCxnSpPr>
        <p:spPr>
          <a:xfrm>
            <a:off x="0" y="436500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 userDrawn="1"/>
        </p:nvGrpSpPr>
        <p:grpSpPr>
          <a:xfrm>
            <a:off x="3328989" y="1934377"/>
            <a:ext cx="2552732" cy="27081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2" y="2062632"/>
            <a:ext cx="2318183" cy="1747861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323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</p:bldLst>
  </p:timing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18" name="Straight Line buttom"/>
          <p:cNvCxnSpPr/>
          <p:nvPr userDrawn="1"/>
        </p:nvCxnSpPr>
        <p:spPr>
          <a:xfrm>
            <a:off x="0" y="4363412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0" y="4365006"/>
            <a:ext cx="9144000" cy="249299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31" name="Group 29"/>
          <p:cNvGrpSpPr/>
          <p:nvPr userDrawn="1"/>
        </p:nvGrpSpPr>
        <p:grpSpPr>
          <a:xfrm>
            <a:off x="677590" y="1431958"/>
            <a:ext cx="1647737" cy="4642471"/>
            <a:chOff x="3189614" y="1562392"/>
            <a:chExt cx="1474916" cy="3116662"/>
          </a:xfrm>
          <a:effectLst/>
        </p:grpSpPr>
        <p:sp>
          <p:nvSpPr>
            <p:cNvPr id="33" name="Freeform 32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4" name="Group 20"/>
            <p:cNvGrpSpPr/>
            <p:nvPr/>
          </p:nvGrpSpPr>
          <p:grpSpPr>
            <a:xfrm>
              <a:off x="3189738" y="1991495"/>
              <a:ext cx="23663" cy="645898"/>
              <a:chOff x="3392428" y="1951545"/>
              <a:chExt cx="27432" cy="735419"/>
            </a:xfrm>
          </p:grpSpPr>
          <p:sp>
            <p:nvSpPr>
              <p:cNvPr id="40" name="Rectangle 39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5" name="Freeform 34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Freeform 35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8" name="Freeform 37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44" name="Picture 43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6074429"/>
            <a:ext cx="2320732" cy="317500"/>
          </a:xfrm>
          <a:prstGeom prst="rect">
            <a:avLst/>
          </a:prstGeom>
        </p:spPr>
      </p:pic>
      <p:sp>
        <p:nvSpPr>
          <p:cNvPr id="4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085073"/>
            <a:ext cx="1403654" cy="338644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0241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45" grpId="0"/>
    </p:bldLst>
  </p:timing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1" name="Group 20"/>
          <p:cNvGrpSpPr/>
          <p:nvPr userDrawn="1"/>
        </p:nvGrpSpPr>
        <p:grpSpPr>
          <a:xfrm>
            <a:off x="4168752" y="1602393"/>
            <a:ext cx="4400683" cy="4668552"/>
            <a:chOff x="2094899" y="1081795"/>
            <a:chExt cx="4400683" cy="3501414"/>
          </a:xfrm>
        </p:grpSpPr>
        <p:sp>
          <p:nvSpPr>
            <p:cNvPr id="22" name="Rectangle 21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2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1" y="1823491"/>
            <a:ext cx="4008623" cy="30131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0760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</p:bldLst>
  </p:timing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2908630" y="1674245"/>
            <a:ext cx="3326740" cy="5748840"/>
            <a:chOff x="2908630" y="1255684"/>
            <a:chExt cx="3326740" cy="4311630"/>
          </a:xfrm>
        </p:grpSpPr>
        <p:grpSp>
          <p:nvGrpSpPr>
            <p:cNvPr id="14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18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19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1" y="2170340"/>
            <a:ext cx="2674525" cy="4768328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2532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</p:bldLst>
  </p:timing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9" name="Round Same Side Corner Rectangle 28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0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41" name="Group 300"/>
          <p:cNvGrpSpPr/>
          <p:nvPr userDrawn="1"/>
        </p:nvGrpSpPr>
        <p:grpSpPr>
          <a:xfrm>
            <a:off x="747228" y="1975549"/>
            <a:ext cx="3882522" cy="2707424"/>
            <a:chOff x="2844800" y="1304396"/>
            <a:chExt cx="2803525" cy="1466250"/>
          </a:xfrm>
        </p:grpSpPr>
        <p:grpSp>
          <p:nvGrpSpPr>
            <p:cNvPr id="42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47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8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43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44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5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5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116253"/>
            <a:ext cx="2651372" cy="2180896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4812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</p:bldLst>
  </p:timing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Title+ SubTitle_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69938" y="356628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l">
              <a:defRPr sz="24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769938" y="825950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4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grpSp>
        <p:nvGrpSpPr>
          <p:cNvPr id="3" name="Group 7"/>
          <p:cNvGrpSpPr/>
          <p:nvPr userDrawn="1"/>
        </p:nvGrpSpPr>
        <p:grpSpPr>
          <a:xfrm>
            <a:off x="0" y="6731802"/>
            <a:ext cx="9144000" cy="126199"/>
            <a:chOff x="0" y="2573904"/>
            <a:chExt cx="8767278" cy="44695"/>
          </a:xfrm>
        </p:grpSpPr>
        <p:grpSp>
          <p:nvGrpSpPr>
            <p:cNvPr id="4" name="Group 43"/>
            <p:cNvGrpSpPr/>
            <p:nvPr/>
          </p:nvGrpSpPr>
          <p:grpSpPr>
            <a:xfrm>
              <a:off x="0" y="2573904"/>
              <a:ext cx="3752335" cy="44695"/>
              <a:chOff x="0" y="2573904"/>
              <a:chExt cx="3752335" cy="44695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0" y="2573904"/>
                <a:ext cx="1262608" cy="44695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1262608" y="2573904"/>
                <a:ext cx="1262608" cy="4469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2489727" y="2573904"/>
                <a:ext cx="1262608" cy="44695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5" name="Group 44"/>
            <p:cNvGrpSpPr/>
            <p:nvPr/>
          </p:nvGrpSpPr>
          <p:grpSpPr>
            <a:xfrm>
              <a:off x="3752335" y="2573904"/>
              <a:ext cx="5014943" cy="44695"/>
              <a:chOff x="0" y="2573904"/>
              <a:chExt cx="5014943" cy="44695"/>
            </a:xfrm>
          </p:grpSpPr>
          <p:sp>
            <p:nvSpPr>
              <p:cNvPr id="12" name="Rectangle 11"/>
              <p:cNvSpPr/>
              <p:nvPr/>
            </p:nvSpPr>
            <p:spPr>
              <a:xfrm>
                <a:off x="0" y="2573904"/>
                <a:ext cx="1262608" cy="44695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262608" y="2573904"/>
                <a:ext cx="1262608" cy="4469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2489727" y="2573904"/>
                <a:ext cx="1262608" cy="44695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3752335" y="2573904"/>
                <a:ext cx="1262608" cy="4469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1" name="Flowchart: Off-page Connector 30"/>
          <p:cNvSpPr/>
          <p:nvPr userDrawn="1"/>
        </p:nvSpPr>
        <p:spPr>
          <a:xfrm>
            <a:off x="8622182" y="317598"/>
            <a:ext cx="288035" cy="314532"/>
          </a:xfrm>
          <a:prstGeom prst="flowChartOffpageConnector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542121" y="263969"/>
            <a:ext cx="457681" cy="366183"/>
          </a:xfrm>
          <a:prstGeom prst="rect">
            <a:avLst/>
          </a:prstGeom>
        </p:spPr>
        <p:txBody>
          <a:bodyPr anchor="ctr"/>
          <a:lstStyle>
            <a:lvl1pPr algn="ctr">
              <a:defRPr sz="1000" b="1">
                <a:solidFill>
                  <a:schemeClr val="bg1"/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FFFFFF"/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FFFFFF"/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9733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4903024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ic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88843" y="1639333"/>
            <a:ext cx="3681115" cy="430132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6473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5" y="2137387"/>
            <a:ext cx="4400683" cy="3501415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4" y="2303211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6883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1963502"/>
            <a:ext cx="1421516" cy="1894789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1963502"/>
            <a:ext cx="1421516" cy="1894789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1963502"/>
            <a:ext cx="1421516" cy="1894789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1963502"/>
            <a:ext cx="1421516" cy="1894789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2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 txBox="1">
            <a:spLocks/>
          </p:cNvSpPr>
          <p:nvPr userDrawn="1"/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  <a:defRPr/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76330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animBg="1"/>
      <p:bldP spid="37" grpId="0" animBg="1"/>
      <p:bldP spid="40" grpId="0" animBg="1"/>
      <p:bldP spid="42" grpId="0"/>
      <p:bldP spid="4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Oval 39"/>
          <p:cNvSpPr/>
          <p:nvPr userDrawn="1"/>
        </p:nvSpPr>
        <p:spPr>
          <a:xfrm>
            <a:off x="1452602" y="2035606"/>
            <a:ext cx="2936519" cy="391535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5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70" y="3327601"/>
            <a:ext cx="997689" cy="1329856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0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1" y="1499451"/>
            <a:ext cx="997689" cy="1329856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1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68" y="3337761"/>
            <a:ext cx="997689" cy="1329856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17" y="5147144"/>
            <a:ext cx="997689" cy="1329856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3" y="4737632"/>
            <a:ext cx="1164563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19" y="5900182"/>
            <a:ext cx="1164563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19" y="1716952"/>
            <a:ext cx="1164563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5" y="4763299"/>
            <a:ext cx="1164563" cy="508973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6" name="Slide Number Placeholder 4"/>
          <p:cNvSpPr>
            <a:spLocks noGrp="1"/>
          </p:cNvSpPr>
          <p:nvPr>
            <p:ph type="sldNum" sz="quarter" idx="23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23023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4" grpId="0"/>
      <p:bldP spid="4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animBg="1"/>
      <p:bldP spid="60" grpId="0" animBg="1"/>
      <p:bldP spid="61" grpId="0" animBg="1"/>
      <p:bldP spid="62" grpId="0" animBg="1"/>
      <p:bldP spid="63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516467"/>
            <a:ext cx="5638800" cy="47136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985788"/>
            <a:ext cx="4114800" cy="267661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1687978"/>
            <a:ext cx="2372431" cy="3162300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" name="Round Same Side Corner Rectangle 6"/>
          <p:cNvSpPr/>
          <p:nvPr userDrawn="1"/>
        </p:nvSpPr>
        <p:spPr>
          <a:xfrm rot="16200000" flipH="1">
            <a:off x="8750353" y="6399116"/>
            <a:ext cx="384047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14"/>
          </p:nvPr>
        </p:nvSpPr>
        <p:spPr>
          <a:xfrm>
            <a:off x="8746832" y="6408717"/>
            <a:ext cx="381001" cy="366183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33891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</p:bldLst>
  </p:timing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886672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65447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5324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0"/>
            <a:ext cx="1645246" cy="1644754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98348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8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68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8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0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8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69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8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7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067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0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0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0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0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0396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0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0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1" y="2800329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0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46" y="2797719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8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2" y="4649633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4" y="4630383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3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3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0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5373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1"/>
            <a:ext cx="3326740" cy="4311631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4" y="2156443"/>
            <a:ext cx="2674525" cy="3576247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8302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0"/>
            <a:ext cx="1833416" cy="1832870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0"/>
            <a:ext cx="1833416" cy="1832870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0"/>
            <a:ext cx="1833416" cy="1832870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0"/>
            <a:ext cx="1833416" cy="1832870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0"/>
            <a:ext cx="1833416" cy="1832870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9831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3463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7"/>
            <a:ext cx="1914644" cy="1686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0"/>
            <a:ext cx="1914644" cy="1686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16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7"/>
            <a:ext cx="1914644" cy="16861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0"/>
            <a:ext cx="1914644" cy="16861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5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7"/>
            <a:ext cx="1914644" cy="16861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0"/>
            <a:ext cx="1914644" cy="16861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16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7"/>
            <a:ext cx="1914644" cy="168614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0"/>
            <a:ext cx="1914644" cy="168614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47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840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0"/>
            <a:ext cx="2438400" cy="2437670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2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7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7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2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325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36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0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36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4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0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4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4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0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4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36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2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36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4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2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4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4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2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4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517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6"/>
            <a:ext cx="3802062" cy="1684314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4584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1" y="2473033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69" y="3442030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0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67" y="3449650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16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2" y="449955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18" y="5371465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18" y="223404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4" y="451880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49769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5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9485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0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0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9228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0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2" y="1981200"/>
            <a:ext cx="3974883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2" y="3478981"/>
            <a:ext cx="3974883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2588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9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7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60" y="6158193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215799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6256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5" y="2108156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0" y="2108156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26" y="2108156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2" y="3605938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3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6"/>
            <a:ext cx="1785974" cy="1407182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1173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0"/>
            <a:ext cx="1785974" cy="1044090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0"/>
            <a:ext cx="1785974" cy="1044090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8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8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1" y="2438400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844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0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503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46" y="3335257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0" y="3335257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5" y="3335257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46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0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5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595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0" y="2286000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697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0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0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1118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" y="2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70811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56" y="2311758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61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4" y="2311758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0729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0246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60" y="62837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5" y="634136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36697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9845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5" y="2204732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2" y="2204732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799" y="2204732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1" y="2204732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88" y="2204732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6259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5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1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0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5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685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714725" y="2640465"/>
            <a:ext cx="3773217" cy="2023461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2" y="2630840"/>
            <a:ext cx="3773217" cy="2033086"/>
          </a:xfrm>
          <a:prstGeom prst="downArrowCallout">
            <a:avLst>
              <a:gd name="adj1" fmla="val 50000"/>
              <a:gd name="adj2" fmla="val 11967"/>
              <a:gd name="adj3" fmla="val 7487"/>
              <a:gd name="adj4" fmla="val 92647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49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683176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19992" y="4889128"/>
            <a:ext cx="3762683" cy="63509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14724" y="4683176"/>
            <a:ext cx="377321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8" y="2248437"/>
            <a:ext cx="376268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672532" y="2324219"/>
            <a:ext cx="3715517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3" name="Rectangle 32"/>
          <p:cNvSpPr/>
          <p:nvPr userDrawn="1"/>
        </p:nvSpPr>
        <p:spPr>
          <a:xfrm>
            <a:off x="4719991" y="2248437"/>
            <a:ext cx="376268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743575" y="2324219"/>
            <a:ext cx="3715517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13549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/>
      <p:bldP spid="2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43683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48950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643681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28" name="Rectangle 27"/>
          <p:cNvSpPr/>
          <p:nvPr userDrawn="1"/>
        </p:nvSpPr>
        <p:spPr>
          <a:xfrm>
            <a:off x="648949" y="2362200"/>
            <a:ext cx="2486604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2617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333752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3901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0"/>
          </p:nvPr>
        </p:nvSpPr>
        <p:spPr>
          <a:xfrm>
            <a:off x="3333750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3339018" y="2362200"/>
            <a:ext cx="2486604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32686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6019802" y="2744603"/>
            <a:ext cx="2491870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23"/>
          </p:nvPr>
        </p:nvSpPr>
        <p:spPr>
          <a:xfrm>
            <a:off x="6025069" y="4945741"/>
            <a:ext cx="2486604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4"/>
          </p:nvPr>
        </p:nvSpPr>
        <p:spPr>
          <a:xfrm>
            <a:off x="6019800" y="4739789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6025068" y="2362200"/>
            <a:ext cx="2486604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118736" y="2452327"/>
            <a:ext cx="2299268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0706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70750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520611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5342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5" name="Rectangle 34"/>
          <p:cNvSpPr/>
          <p:nvPr userDrawn="1"/>
        </p:nvSpPr>
        <p:spPr>
          <a:xfrm>
            <a:off x="576016" y="2359670"/>
            <a:ext cx="1867713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646371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33722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2583583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0"/>
          </p:nvPr>
        </p:nvSpPr>
        <p:spPr>
          <a:xfrm>
            <a:off x="2578314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Rectangle 39"/>
          <p:cNvSpPr/>
          <p:nvPr userDrawn="1"/>
        </p:nvSpPr>
        <p:spPr>
          <a:xfrm>
            <a:off x="2638988" y="2359670"/>
            <a:ext cx="1867713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1"/>
          </p:nvPr>
        </p:nvSpPr>
        <p:spPr>
          <a:xfrm>
            <a:off x="2709343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684531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3" name="Text Placeholder 3"/>
          <p:cNvSpPr>
            <a:spLocks noGrp="1"/>
          </p:cNvSpPr>
          <p:nvPr>
            <p:ph type="body" sz="half" idx="23"/>
          </p:nvPr>
        </p:nvSpPr>
        <p:spPr>
          <a:xfrm>
            <a:off x="4634392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4"/>
          </p:nvPr>
        </p:nvSpPr>
        <p:spPr>
          <a:xfrm>
            <a:off x="4629123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Rectangle 54"/>
          <p:cNvSpPr/>
          <p:nvPr userDrawn="1"/>
        </p:nvSpPr>
        <p:spPr>
          <a:xfrm>
            <a:off x="4689797" y="2359670"/>
            <a:ext cx="1867713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25"/>
          </p:nvPr>
        </p:nvSpPr>
        <p:spPr>
          <a:xfrm>
            <a:off x="4760152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2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722908" y="2742073"/>
            <a:ext cx="1871668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half" idx="27"/>
          </p:nvPr>
        </p:nvSpPr>
        <p:spPr>
          <a:xfrm>
            <a:off x="6672769" y="4927504"/>
            <a:ext cx="1932643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28"/>
          </p:nvPr>
        </p:nvSpPr>
        <p:spPr>
          <a:xfrm>
            <a:off x="6667500" y="4721552"/>
            <a:ext cx="193805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65" name="Rectangle 64"/>
          <p:cNvSpPr/>
          <p:nvPr userDrawn="1"/>
        </p:nvSpPr>
        <p:spPr>
          <a:xfrm>
            <a:off x="6728174" y="2359670"/>
            <a:ext cx="186771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66" name="Text Placeholder 3"/>
          <p:cNvSpPr>
            <a:spLocks noGrp="1"/>
          </p:cNvSpPr>
          <p:nvPr>
            <p:ph type="body" sz="half" idx="29"/>
          </p:nvPr>
        </p:nvSpPr>
        <p:spPr>
          <a:xfrm>
            <a:off x="6798529" y="2449797"/>
            <a:ext cx="1727003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85747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5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/>
      <p:bldP spid="5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/>
      <p:bldP spid="6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5" grpId="0" animBg="1"/>
      <p:bldP spid="6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133600"/>
            <a:ext cx="9127832" cy="22549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5223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</p:bldLst>
  </p:timing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6781800" y="3308450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4836201" y="4397454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6781800" y="2209800"/>
            <a:ext cx="1905000" cy="1024202"/>
            <a:chOff x="4750079" y="1706835"/>
            <a:chExt cx="1785974" cy="1044090"/>
          </a:xfrm>
        </p:grpSpPr>
        <p:sp>
          <p:nvSpPr>
            <p:cNvPr id="10" name="Rectangle 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1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836201" y="2233523"/>
            <a:ext cx="1905000" cy="1005895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4836201" y="3310946"/>
            <a:ext cx="1905000" cy="1024202"/>
            <a:chOff x="4750079" y="1706835"/>
            <a:chExt cx="1785974" cy="1044090"/>
          </a:xfrm>
        </p:grpSpPr>
        <p:sp>
          <p:nvSpPr>
            <p:cNvPr id="14" name="Rectangle 1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 userDrawn="1"/>
        </p:nvGrpSpPr>
        <p:grpSpPr>
          <a:xfrm>
            <a:off x="6781800" y="4399950"/>
            <a:ext cx="1905000" cy="1024202"/>
            <a:chOff x="4750079" y="1706835"/>
            <a:chExt cx="1785974" cy="1044090"/>
          </a:xfrm>
        </p:grpSpPr>
        <p:sp>
          <p:nvSpPr>
            <p:cNvPr id="17" name="Rectangle 1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5441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  <p:bldP spid="12" grpId="0"/>
    </p:bldLst>
  </p:timing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5786" y="2209800"/>
            <a:ext cx="1706218" cy="1526162"/>
            <a:chOff x="4750079" y="1706835"/>
            <a:chExt cx="1785974" cy="1044090"/>
          </a:xfrm>
        </p:grpSpPr>
        <p:sp>
          <p:nvSpPr>
            <p:cNvPr id="20" name="Rectangle 1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Group 21"/>
          <p:cNvGrpSpPr/>
          <p:nvPr userDrawn="1"/>
        </p:nvGrpSpPr>
        <p:grpSpPr>
          <a:xfrm>
            <a:off x="7021996" y="2209800"/>
            <a:ext cx="1706218" cy="1526162"/>
            <a:chOff x="4750079" y="1706835"/>
            <a:chExt cx="1785974" cy="1044090"/>
          </a:xfrm>
        </p:grpSpPr>
        <p:sp>
          <p:nvSpPr>
            <p:cNvPr id="23" name="Rectangle 2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415786" y="3899826"/>
            <a:ext cx="1706218" cy="1526162"/>
            <a:chOff x="4750079" y="1706835"/>
            <a:chExt cx="1785974" cy="1044090"/>
          </a:xfrm>
        </p:grpSpPr>
        <p:sp>
          <p:nvSpPr>
            <p:cNvPr id="29" name="Rectangle 28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" name="Group 31"/>
          <p:cNvGrpSpPr/>
          <p:nvPr userDrawn="1"/>
        </p:nvGrpSpPr>
        <p:grpSpPr>
          <a:xfrm>
            <a:off x="7021996" y="3899826"/>
            <a:ext cx="1706218" cy="1526162"/>
            <a:chOff x="4750079" y="1706835"/>
            <a:chExt cx="1785974" cy="1044090"/>
          </a:xfrm>
        </p:grpSpPr>
        <p:sp>
          <p:nvSpPr>
            <p:cNvPr id="33" name="Rectangle 3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122004" y="2209800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633291" y="2209800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122004" y="3899826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33291" y="3899826"/>
            <a:ext cx="2385392" cy="1526162"/>
          </a:xfrm>
          <a:prstGeom prst="rect">
            <a:avLst/>
          </a:prstGeom>
          <a:ln>
            <a:noFill/>
          </a:ln>
        </p:spPr>
        <p:txBody>
          <a:bodyPr bIns="9144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74969" y="262162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9700" y="239662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4969" y="4270556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9700" y="4045554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Text Placeholder 3"/>
          <p:cNvSpPr>
            <a:spLocks noGrp="1"/>
          </p:cNvSpPr>
          <p:nvPr>
            <p:ph type="body" sz="half" idx="23"/>
          </p:nvPr>
        </p:nvSpPr>
        <p:spPr>
          <a:xfrm>
            <a:off x="7093940" y="262162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4"/>
          </p:nvPr>
        </p:nvSpPr>
        <p:spPr>
          <a:xfrm>
            <a:off x="7088671" y="239662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Text Placeholder 3"/>
          <p:cNvSpPr>
            <a:spLocks noGrp="1"/>
          </p:cNvSpPr>
          <p:nvPr>
            <p:ph type="body" sz="half" idx="25"/>
          </p:nvPr>
        </p:nvSpPr>
        <p:spPr>
          <a:xfrm>
            <a:off x="7093940" y="4308656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6"/>
          </p:nvPr>
        </p:nvSpPr>
        <p:spPr>
          <a:xfrm>
            <a:off x="7088671" y="4083654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6381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4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50" name="Group 18"/>
          <p:cNvGrpSpPr/>
          <p:nvPr userDrawn="1"/>
        </p:nvGrpSpPr>
        <p:grpSpPr>
          <a:xfrm>
            <a:off x="0" y="2198100"/>
            <a:ext cx="1828800" cy="1682250"/>
            <a:chOff x="4750079" y="1706835"/>
            <a:chExt cx="1785974" cy="1044090"/>
          </a:xfrm>
        </p:grpSpPr>
        <p:sp>
          <p:nvSpPr>
            <p:cNvPr id="51" name="Rectangle 50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3" name="Group 22"/>
          <p:cNvGrpSpPr/>
          <p:nvPr userDrawn="1"/>
        </p:nvGrpSpPr>
        <p:grpSpPr>
          <a:xfrm>
            <a:off x="3657600" y="2198100"/>
            <a:ext cx="1828800" cy="1682250"/>
            <a:chOff x="4750079" y="1706835"/>
            <a:chExt cx="1785974" cy="1044090"/>
          </a:xfrm>
        </p:grpSpPr>
        <p:sp>
          <p:nvSpPr>
            <p:cNvPr id="54" name="Rectangle 5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22"/>
          <p:cNvGrpSpPr/>
          <p:nvPr userDrawn="1"/>
        </p:nvGrpSpPr>
        <p:grpSpPr>
          <a:xfrm>
            <a:off x="7315200" y="2198100"/>
            <a:ext cx="1828800" cy="1682250"/>
            <a:chOff x="4750079" y="1706835"/>
            <a:chExt cx="1785974" cy="1044090"/>
          </a:xfrm>
        </p:grpSpPr>
        <p:sp>
          <p:nvSpPr>
            <p:cNvPr id="57" name="Rectangle 56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9" name="Group 22"/>
          <p:cNvGrpSpPr/>
          <p:nvPr userDrawn="1"/>
        </p:nvGrpSpPr>
        <p:grpSpPr>
          <a:xfrm>
            <a:off x="5486400" y="3880350"/>
            <a:ext cx="1828800" cy="1682250"/>
            <a:chOff x="4750079" y="1706835"/>
            <a:chExt cx="1785974" cy="1044090"/>
          </a:xfrm>
        </p:grpSpPr>
        <p:sp>
          <p:nvSpPr>
            <p:cNvPr id="60" name="Rectangle 59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2" name="Group 22"/>
          <p:cNvGrpSpPr/>
          <p:nvPr userDrawn="1"/>
        </p:nvGrpSpPr>
        <p:grpSpPr>
          <a:xfrm>
            <a:off x="1828800" y="3880350"/>
            <a:ext cx="1828800" cy="1682250"/>
            <a:chOff x="4750079" y="1706835"/>
            <a:chExt cx="1785974" cy="1044090"/>
          </a:xfrm>
        </p:grpSpPr>
        <p:sp>
          <p:nvSpPr>
            <p:cNvPr id="63" name="Rectangle 62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6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1828800" y="219810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6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5486400" y="219810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7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8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3657600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7299032" y="3880350"/>
            <a:ext cx="1828800" cy="168225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Text Placeholder 3"/>
          <p:cNvSpPr>
            <a:spLocks noGrp="1"/>
          </p:cNvSpPr>
          <p:nvPr>
            <p:ph type="body" sz="half" idx="21"/>
          </p:nvPr>
        </p:nvSpPr>
        <p:spPr>
          <a:xfrm>
            <a:off x="119066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113797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2" name="Text Placeholder 3"/>
          <p:cNvSpPr>
            <a:spLocks noGrp="1"/>
          </p:cNvSpPr>
          <p:nvPr>
            <p:ph type="body" sz="half" idx="23"/>
          </p:nvPr>
        </p:nvSpPr>
        <p:spPr>
          <a:xfrm>
            <a:off x="1952325" y="439367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 Placeholder 3"/>
          <p:cNvSpPr>
            <a:spLocks noGrp="1"/>
          </p:cNvSpPr>
          <p:nvPr>
            <p:ph type="body" sz="half" idx="24"/>
          </p:nvPr>
        </p:nvSpPr>
        <p:spPr>
          <a:xfrm>
            <a:off x="1947056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5"/>
          </p:nvPr>
        </p:nvSpPr>
        <p:spPr>
          <a:xfrm>
            <a:off x="3790750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 Placeholder 3"/>
          <p:cNvSpPr>
            <a:spLocks noGrp="1"/>
          </p:cNvSpPr>
          <p:nvPr>
            <p:ph type="body" sz="half" idx="26"/>
          </p:nvPr>
        </p:nvSpPr>
        <p:spPr>
          <a:xfrm>
            <a:off x="3785481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6" name="Text Placeholder 3"/>
          <p:cNvSpPr>
            <a:spLocks noGrp="1"/>
          </p:cNvSpPr>
          <p:nvPr>
            <p:ph type="body" sz="half" idx="27"/>
          </p:nvPr>
        </p:nvSpPr>
        <p:spPr>
          <a:xfrm>
            <a:off x="5614281" y="4393677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8"/>
          </p:nvPr>
        </p:nvSpPr>
        <p:spPr>
          <a:xfrm>
            <a:off x="5609012" y="4168675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78" name="Text Placeholder 3"/>
          <p:cNvSpPr>
            <a:spLocks noGrp="1"/>
          </p:cNvSpPr>
          <p:nvPr>
            <p:ph type="body" sz="half" idx="29"/>
          </p:nvPr>
        </p:nvSpPr>
        <p:spPr>
          <a:xfrm>
            <a:off x="7466719" y="2664211"/>
            <a:ext cx="1563381" cy="959082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Text Placeholder 3"/>
          <p:cNvSpPr>
            <a:spLocks noGrp="1"/>
          </p:cNvSpPr>
          <p:nvPr>
            <p:ph type="body" sz="half" idx="30"/>
          </p:nvPr>
        </p:nvSpPr>
        <p:spPr>
          <a:xfrm>
            <a:off x="7461450" y="2439209"/>
            <a:ext cx="1567758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231540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/>
      <p:bldP spid="66" grpId="0"/>
      <p:bldP spid="67" grpId="0"/>
      <p:bldP spid="68" grpId="0"/>
      <p:bldP spid="69" grpId="0"/>
      <p:bldP spid="7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656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-P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3" name="Round Same Side Corner Rectangle 3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3083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52945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7675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8" name="Rectangle 37"/>
          <p:cNvSpPr/>
          <p:nvPr userDrawn="1"/>
        </p:nvSpPr>
        <p:spPr>
          <a:xfrm>
            <a:off x="508350" y="2350145"/>
            <a:ext cx="1537336" cy="38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6"/>
          </p:nvPr>
        </p:nvSpPr>
        <p:spPr>
          <a:xfrm>
            <a:off x="566260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147332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19"/>
          </p:nvPr>
        </p:nvSpPr>
        <p:spPr>
          <a:xfrm>
            <a:off x="2097194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 Placeholder 3"/>
          <p:cNvSpPr>
            <a:spLocks noGrp="1"/>
          </p:cNvSpPr>
          <p:nvPr>
            <p:ph type="body" sz="half" idx="20"/>
          </p:nvPr>
        </p:nvSpPr>
        <p:spPr>
          <a:xfrm>
            <a:off x="2091924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3" name="Rectangle 42"/>
          <p:cNvSpPr/>
          <p:nvPr userDrawn="1"/>
        </p:nvSpPr>
        <p:spPr>
          <a:xfrm>
            <a:off x="2152599" y="2350145"/>
            <a:ext cx="1537336" cy="38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1"/>
          </p:nvPr>
        </p:nvSpPr>
        <p:spPr>
          <a:xfrm>
            <a:off x="2210509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794548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3"/>
          </p:nvPr>
        </p:nvSpPr>
        <p:spPr>
          <a:xfrm>
            <a:off x="3744410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4"/>
          </p:nvPr>
        </p:nvSpPr>
        <p:spPr>
          <a:xfrm>
            <a:off x="3739140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Rectangle 47"/>
          <p:cNvSpPr/>
          <p:nvPr userDrawn="1"/>
        </p:nvSpPr>
        <p:spPr>
          <a:xfrm>
            <a:off x="3799815" y="2350145"/>
            <a:ext cx="1537336" cy="381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5"/>
          </p:nvPr>
        </p:nvSpPr>
        <p:spPr>
          <a:xfrm>
            <a:off x="3857725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5438435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7"/>
          </p:nvPr>
        </p:nvSpPr>
        <p:spPr>
          <a:xfrm>
            <a:off x="5388297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28"/>
          </p:nvPr>
        </p:nvSpPr>
        <p:spPr>
          <a:xfrm>
            <a:off x="5383027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3" name="Rectangle 52"/>
          <p:cNvSpPr/>
          <p:nvPr userDrawn="1"/>
        </p:nvSpPr>
        <p:spPr>
          <a:xfrm>
            <a:off x="5443702" y="2350145"/>
            <a:ext cx="1537336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9"/>
          </p:nvPr>
        </p:nvSpPr>
        <p:spPr>
          <a:xfrm>
            <a:off x="5501612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5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7077764" y="2732548"/>
            <a:ext cx="1540591" cy="189224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3840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6" name="Text Placeholder 3"/>
          <p:cNvSpPr>
            <a:spLocks noGrp="1"/>
          </p:cNvSpPr>
          <p:nvPr>
            <p:ph type="body" sz="half" idx="31"/>
          </p:nvPr>
        </p:nvSpPr>
        <p:spPr>
          <a:xfrm>
            <a:off x="7027626" y="4927504"/>
            <a:ext cx="1590780" cy="635096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Text Placeholder 3"/>
          <p:cNvSpPr>
            <a:spLocks noGrp="1"/>
          </p:cNvSpPr>
          <p:nvPr>
            <p:ph type="body" sz="half" idx="32"/>
          </p:nvPr>
        </p:nvSpPr>
        <p:spPr>
          <a:xfrm>
            <a:off x="7022356" y="4721552"/>
            <a:ext cx="1595234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58" name="Rectangle 57"/>
          <p:cNvSpPr/>
          <p:nvPr userDrawn="1"/>
        </p:nvSpPr>
        <p:spPr>
          <a:xfrm>
            <a:off x="7083031" y="2350145"/>
            <a:ext cx="1537336" cy="381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1400" b="0" dirty="0">
              <a:solidFill>
                <a:srgbClr val="FFFFFF"/>
              </a:solidFill>
            </a:endParaRPr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33"/>
          </p:nvPr>
        </p:nvSpPr>
        <p:spPr>
          <a:xfrm>
            <a:off x="7140941" y="2440272"/>
            <a:ext cx="1421516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281600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000"/>
                            </p:stCondLst>
                            <p:childTnLst>
                              <p:par>
                                <p:cTn id="95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00"/>
                            </p:stCondLst>
                            <p:childTnLst>
                              <p:par>
                                <p:cTn id="100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500"/>
                            </p:stCondLst>
                            <p:childTnLst>
                              <p:par>
                                <p:cTn id="110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/>
      <p:bldP spid="5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animBg="1"/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459050" y="22098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0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4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79022" y="23153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189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/>
    </p:bldLst>
  </p:timing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0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4" name="Round Same Side Corner Rectangle 33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36" name="Group 29"/>
          <p:cNvGrpSpPr/>
          <p:nvPr userDrawn="1"/>
        </p:nvGrpSpPr>
        <p:grpSpPr>
          <a:xfrm>
            <a:off x="3834542" y="2286000"/>
            <a:ext cx="1474916" cy="3116663"/>
            <a:chOff x="3189614" y="1562392"/>
            <a:chExt cx="1474916" cy="3116662"/>
          </a:xfrm>
          <a:effectLst/>
        </p:grpSpPr>
        <p:sp>
          <p:nvSpPr>
            <p:cNvPr id="37" name="Freeform 36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38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9" name="Freeform 38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4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951670" y="2715102"/>
            <a:ext cx="1256433" cy="228280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042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</p:bldLst>
  </p:timing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Up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0" y="4226255"/>
            <a:ext cx="9144000" cy="1869745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cxnSp>
        <p:nvCxnSpPr>
          <p:cNvPr id="24" name="Straight Line buttom"/>
          <p:cNvCxnSpPr/>
          <p:nvPr userDrawn="1"/>
        </p:nvCxnSpPr>
        <p:spPr>
          <a:xfrm>
            <a:off x="0" y="4226255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 userDrawn="1"/>
        </p:nvGrpSpPr>
        <p:grpSpPr>
          <a:xfrm>
            <a:off x="3328989" y="2403284"/>
            <a:ext cx="2552732" cy="2031086"/>
            <a:chOff x="2094899" y="1081795"/>
            <a:chExt cx="4400683" cy="3501414"/>
          </a:xfrm>
        </p:grpSpPr>
        <p:sp>
          <p:nvSpPr>
            <p:cNvPr id="26" name="Rectangle 25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defTabSz="1031626" rtl="1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4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445151" y="2499475"/>
            <a:ext cx="2318183" cy="1310896"/>
          </a:xfrm>
          <a:prstGeom prst="rect">
            <a:avLst/>
          </a:prstGeom>
          <a:ln>
            <a:noFill/>
          </a:ln>
        </p:spPr>
        <p:txBody>
          <a:bodyPr tIns="0" bIns="27432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475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40" grpId="0"/>
    </p:bld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49" name="Straight Line buttom"/>
          <p:cNvCxnSpPr/>
          <p:nvPr userDrawn="1"/>
        </p:nvCxnSpPr>
        <p:spPr>
          <a:xfrm>
            <a:off x="0" y="4148860"/>
            <a:ext cx="91440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 userDrawn="1"/>
        </p:nvSpPr>
        <p:spPr>
          <a:xfrm>
            <a:off x="0" y="4150055"/>
            <a:ext cx="9144000" cy="186974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grpSp>
        <p:nvGrpSpPr>
          <p:cNvPr id="51" name="Group 29"/>
          <p:cNvGrpSpPr/>
          <p:nvPr userDrawn="1"/>
        </p:nvGrpSpPr>
        <p:grpSpPr>
          <a:xfrm>
            <a:off x="677589" y="1950269"/>
            <a:ext cx="1647737" cy="3481853"/>
            <a:chOff x="3189614" y="1562392"/>
            <a:chExt cx="1474916" cy="3116662"/>
          </a:xfrm>
          <a:effectLst/>
        </p:grpSpPr>
        <p:sp>
          <p:nvSpPr>
            <p:cNvPr id="52" name="Freeform 51"/>
            <p:cNvSpPr/>
            <p:nvPr/>
          </p:nvSpPr>
          <p:spPr>
            <a:xfrm>
              <a:off x="3205386" y="1579715"/>
              <a:ext cx="1459144" cy="3099339"/>
            </a:xfrm>
            <a:custGeom>
              <a:avLst/>
              <a:gdLst>
                <a:gd name="connsiteX0" fmla="*/ 0 w 1459144"/>
                <a:gd name="connsiteY0" fmla="*/ 176060 h 3099339"/>
                <a:gd name="connsiteX1" fmla="*/ 51567 w 1459144"/>
                <a:gd name="connsiteY1" fmla="*/ 51567 h 3099339"/>
                <a:gd name="connsiteX2" fmla="*/ 176060 w 1459144"/>
                <a:gd name="connsiteY2" fmla="*/ 0 h 3099339"/>
                <a:gd name="connsiteX3" fmla="*/ 1283084 w 1459144"/>
                <a:gd name="connsiteY3" fmla="*/ 0 h 3099339"/>
                <a:gd name="connsiteX4" fmla="*/ 1407577 w 1459144"/>
                <a:gd name="connsiteY4" fmla="*/ 51567 h 3099339"/>
                <a:gd name="connsiteX5" fmla="*/ 1459144 w 1459144"/>
                <a:gd name="connsiteY5" fmla="*/ 176060 h 3099339"/>
                <a:gd name="connsiteX6" fmla="*/ 1459144 w 1459144"/>
                <a:gd name="connsiteY6" fmla="*/ 2923279 h 3099339"/>
                <a:gd name="connsiteX7" fmla="*/ 1407577 w 1459144"/>
                <a:gd name="connsiteY7" fmla="*/ 3047772 h 3099339"/>
                <a:gd name="connsiteX8" fmla="*/ 1283084 w 1459144"/>
                <a:gd name="connsiteY8" fmla="*/ 3099339 h 3099339"/>
                <a:gd name="connsiteX9" fmla="*/ 176060 w 1459144"/>
                <a:gd name="connsiteY9" fmla="*/ 3099339 h 3099339"/>
                <a:gd name="connsiteX10" fmla="*/ 51567 w 1459144"/>
                <a:gd name="connsiteY10" fmla="*/ 3047772 h 3099339"/>
                <a:gd name="connsiteX11" fmla="*/ 0 w 1459144"/>
                <a:gd name="connsiteY11" fmla="*/ 2923279 h 3099339"/>
                <a:gd name="connsiteX12" fmla="*/ 0 w 1459144"/>
                <a:gd name="connsiteY12" fmla="*/ 176060 h 309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9144" h="3099339">
                  <a:moveTo>
                    <a:pt x="0" y="176060"/>
                  </a:moveTo>
                  <a:cubicBezTo>
                    <a:pt x="0" y="129366"/>
                    <a:pt x="18549" y="84584"/>
                    <a:pt x="51567" y="51567"/>
                  </a:cubicBezTo>
                  <a:cubicBezTo>
                    <a:pt x="84585" y="18549"/>
                    <a:pt x="129366" y="0"/>
                    <a:pt x="176060" y="0"/>
                  </a:cubicBezTo>
                  <a:lnTo>
                    <a:pt x="1283084" y="0"/>
                  </a:lnTo>
                  <a:cubicBezTo>
                    <a:pt x="1329778" y="0"/>
                    <a:pt x="1374560" y="18549"/>
                    <a:pt x="1407577" y="51567"/>
                  </a:cubicBezTo>
                  <a:cubicBezTo>
                    <a:pt x="1440595" y="84585"/>
                    <a:pt x="1459144" y="129366"/>
                    <a:pt x="1459144" y="176060"/>
                  </a:cubicBezTo>
                  <a:lnTo>
                    <a:pt x="1459144" y="2923279"/>
                  </a:lnTo>
                  <a:cubicBezTo>
                    <a:pt x="1459144" y="2969973"/>
                    <a:pt x="1440595" y="3014755"/>
                    <a:pt x="1407577" y="3047772"/>
                  </a:cubicBezTo>
                  <a:cubicBezTo>
                    <a:pt x="1374559" y="3080790"/>
                    <a:pt x="1329778" y="3099339"/>
                    <a:pt x="1283084" y="3099339"/>
                  </a:cubicBezTo>
                  <a:lnTo>
                    <a:pt x="176060" y="3099339"/>
                  </a:lnTo>
                  <a:cubicBezTo>
                    <a:pt x="129366" y="3099339"/>
                    <a:pt x="84584" y="3080790"/>
                    <a:pt x="51567" y="3047772"/>
                  </a:cubicBezTo>
                  <a:cubicBezTo>
                    <a:pt x="18549" y="3014754"/>
                    <a:pt x="0" y="2969973"/>
                    <a:pt x="0" y="2923279"/>
                  </a:cubicBezTo>
                  <a:lnTo>
                    <a:pt x="0" y="17606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grpSp>
          <p:nvGrpSpPr>
            <p:cNvPr id="53" name="Group 20"/>
            <p:cNvGrpSpPr/>
            <p:nvPr/>
          </p:nvGrpSpPr>
          <p:grpSpPr>
            <a:xfrm>
              <a:off x="3189738" y="1991497"/>
              <a:ext cx="23663" cy="645898"/>
              <a:chOff x="3392428" y="1951545"/>
              <a:chExt cx="27432" cy="735419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3392428" y="1951545"/>
                <a:ext cx="18288" cy="17282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3401572" y="2289545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3401572" y="2568092"/>
                <a:ext cx="18288" cy="118872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4" name="Freeform 53"/>
            <p:cNvSpPr/>
            <p:nvPr/>
          </p:nvSpPr>
          <p:spPr>
            <a:xfrm>
              <a:off x="3806686" y="4332856"/>
              <a:ext cx="256543" cy="261216"/>
            </a:xfrm>
            <a:custGeom>
              <a:avLst/>
              <a:gdLst>
                <a:gd name="connsiteX0" fmla="*/ 0 w 256543"/>
                <a:gd name="connsiteY0" fmla="*/ 130608 h 261216"/>
                <a:gd name="connsiteX1" fmla="*/ 36755 w 256543"/>
                <a:gd name="connsiteY1" fmla="*/ 39091 h 261216"/>
                <a:gd name="connsiteX2" fmla="*/ 128272 w 256543"/>
                <a:gd name="connsiteY2" fmla="*/ 0 h 261216"/>
                <a:gd name="connsiteX3" fmla="*/ 219789 w 256543"/>
                <a:gd name="connsiteY3" fmla="*/ 39091 h 261216"/>
                <a:gd name="connsiteX4" fmla="*/ 256544 w 256543"/>
                <a:gd name="connsiteY4" fmla="*/ 130608 h 261216"/>
                <a:gd name="connsiteX5" fmla="*/ 219789 w 256543"/>
                <a:gd name="connsiteY5" fmla="*/ 222125 h 261216"/>
                <a:gd name="connsiteX6" fmla="*/ 128272 w 256543"/>
                <a:gd name="connsiteY6" fmla="*/ 261216 h 261216"/>
                <a:gd name="connsiteX7" fmla="*/ 36755 w 256543"/>
                <a:gd name="connsiteY7" fmla="*/ 222125 h 261216"/>
                <a:gd name="connsiteX8" fmla="*/ 0 w 256543"/>
                <a:gd name="connsiteY8" fmla="*/ 130608 h 2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543" h="261216">
                  <a:moveTo>
                    <a:pt x="0" y="130608"/>
                  </a:moveTo>
                  <a:cubicBezTo>
                    <a:pt x="0" y="96377"/>
                    <a:pt x="13199" y="63514"/>
                    <a:pt x="36755" y="39091"/>
                  </a:cubicBezTo>
                  <a:cubicBezTo>
                    <a:pt x="60874" y="14086"/>
                    <a:pt x="93851" y="0"/>
                    <a:pt x="128272" y="0"/>
                  </a:cubicBezTo>
                  <a:cubicBezTo>
                    <a:pt x="162693" y="0"/>
                    <a:pt x="195670" y="14086"/>
                    <a:pt x="219789" y="39091"/>
                  </a:cubicBezTo>
                  <a:cubicBezTo>
                    <a:pt x="243346" y="63514"/>
                    <a:pt x="256544" y="96377"/>
                    <a:pt x="256544" y="130608"/>
                  </a:cubicBezTo>
                  <a:cubicBezTo>
                    <a:pt x="256544" y="164839"/>
                    <a:pt x="243345" y="197702"/>
                    <a:pt x="219789" y="222125"/>
                  </a:cubicBezTo>
                  <a:cubicBezTo>
                    <a:pt x="195670" y="247130"/>
                    <a:pt x="162693" y="261216"/>
                    <a:pt x="128272" y="261216"/>
                  </a:cubicBezTo>
                  <a:cubicBezTo>
                    <a:pt x="93851" y="261216"/>
                    <a:pt x="60874" y="247130"/>
                    <a:pt x="36755" y="222125"/>
                  </a:cubicBezTo>
                  <a:cubicBezTo>
                    <a:pt x="13198" y="197702"/>
                    <a:pt x="0" y="164839"/>
                    <a:pt x="0" y="130608"/>
                  </a:cubicBezTo>
                  <a:close/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>
              <a:off x="3306742" y="1997538"/>
              <a:ext cx="1256433" cy="2276759"/>
            </a:xfrm>
            <a:custGeom>
              <a:avLst/>
              <a:gdLst>
                <a:gd name="connsiteX0" fmla="*/ 0 w 1256433"/>
                <a:gd name="connsiteY0" fmla="*/ 0 h 2276759"/>
                <a:gd name="connsiteX1" fmla="*/ 1256433 w 1256433"/>
                <a:gd name="connsiteY1" fmla="*/ 0 h 2276759"/>
                <a:gd name="connsiteX2" fmla="*/ 1256433 w 1256433"/>
                <a:gd name="connsiteY2" fmla="*/ 2276759 h 2276759"/>
                <a:gd name="connsiteX3" fmla="*/ 0 w 1256433"/>
                <a:gd name="connsiteY3" fmla="*/ 2276759 h 2276759"/>
                <a:gd name="connsiteX4" fmla="*/ 0 w 1256433"/>
                <a:gd name="connsiteY4" fmla="*/ 0 h 227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433" h="2276759">
                  <a:moveTo>
                    <a:pt x="0" y="0"/>
                  </a:moveTo>
                  <a:lnTo>
                    <a:pt x="1256433" y="0"/>
                  </a:lnTo>
                  <a:lnTo>
                    <a:pt x="1256433" y="2276759"/>
                  </a:lnTo>
                  <a:lnTo>
                    <a:pt x="0" y="22767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96931" y="1824436"/>
              <a:ext cx="276054" cy="32124"/>
            </a:xfrm>
            <a:custGeom>
              <a:avLst/>
              <a:gdLst>
                <a:gd name="connsiteX0" fmla="*/ 0 w 276054"/>
                <a:gd name="connsiteY0" fmla="*/ 16062 h 32124"/>
                <a:gd name="connsiteX1" fmla="*/ 4704 w 276054"/>
                <a:gd name="connsiteY1" fmla="*/ 4704 h 32124"/>
                <a:gd name="connsiteX2" fmla="*/ 16062 w 276054"/>
                <a:gd name="connsiteY2" fmla="*/ 0 h 32124"/>
                <a:gd name="connsiteX3" fmla="*/ 259992 w 276054"/>
                <a:gd name="connsiteY3" fmla="*/ 0 h 32124"/>
                <a:gd name="connsiteX4" fmla="*/ 271350 w 276054"/>
                <a:gd name="connsiteY4" fmla="*/ 4704 h 32124"/>
                <a:gd name="connsiteX5" fmla="*/ 276054 w 276054"/>
                <a:gd name="connsiteY5" fmla="*/ 16062 h 32124"/>
                <a:gd name="connsiteX6" fmla="*/ 276054 w 276054"/>
                <a:gd name="connsiteY6" fmla="*/ 16062 h 32124"/>
                <a:gd name="connsiteX7" fmla="*/ 271350 w 276054"/>
                <a:gd name="connsiteY7" fmla="*/ 27420 h 32124"/>
                <a:gd name="connsiteX8" fmla="*/ 259992 w 276054"/>
                <a:gd name="connsiteY8" fmla="*/ 32124 h 32124"/>
                <a:gd name="connsiteX9" fmla="*/ 16062 w 276054"/>
                <a:gd name="connsiteY9" fmla="*/ 32124 h 32124"/>
                <a:gd name="connsiteX10" fmla="*/ 4704 w 276054"/>
                <a:gd name="connsiteY10" fmla="*/ 27420 h 32124"/>
                <a:gd name="connsiteX11" fmla="*/ 0 w 276054"/>
                <a:gd name="connsiteY11" fmla="*/ 16062 h 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6054" h="32124">
                  <a:moveTo>
                    <a:pt x="0" y="16062"/>
                  </a:moveTo>
                  <a:cubicBezTo>
                    <a:pt x="0" y="11802"/>
                    <a:pt x="1692" y="7717"/>
                    <a:pt x="4704" y="4704"/>
                  </a:cubicBezTo>
                  <a:cubicBezTo>
                    <a:pt x="7716" y="1692"/>
                    <a:pt x="11802" y="0"/>
                    <a:pt x="16062" y="0"/>
                  </a:cubicBezTo>
                  <a:lnTo>
                    <a:pt x="259992" y="0"/>
                  </a:lnTo>
                  <a:cubicBezTo>
                    <a:pt x="264252" y="0"/>
                    <a:pt x="268337" y="1692"/>
                    <a:pt x="271350" y="4704"/>
                  </a:cubicBezTo>
                  <a:cubicBezTo>
                    <a:pt x="274362" y="7716"/>
                    <a:pt x="276054" y="11802"/>
                    <a:pt x="276054" y="16062"/>
                  </a:cubicBezTo>
                  <a:lnTo>
                    <a:pt x="276054" y="16062"/>
                  </a:lnTo>
                  <a:cubicBezTo>
                    <a:pt x="276054" y="20322"/>
                    <a:pt x="274362" y="24407"/>
                    <a:pt x="271350" y="27420"/>
                  </a:cubicBezTo>
                  <a:cubicBezTo>
                    <a:pt x="268338" y="30432"/>
                    <a:pt x="264252" y="32124"/>
                    <a:pt x="259992" y="32124"/>
                  </a:cubicBezTo>
                  <a:lnTo>
                    <a:pt x="16062" y="32124"/>
                  </a:lnTo>
                  <a:cubicBezTo>
                    <a:pt x="11802" y="32124"/>
                    <a:pt x="7717" y="30432"/>
                    <a:pt x="4704" y="27420"/>
                  </a:cubicBezTo>
                  <a:cubicBezTo>
                    <a:pt x="1692" y="24408"/>
                    <a:pt x="0" y="20322"/>
                    <a:pt x="0" y="1606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7" name="Freeform 56"/>
            <p:cNvSpPr/>
            <p:nvPr/>
          </p:nvSpPr>
          <p:spPr>
            <a:xfrm>
              <a:off x="3911556" y="1704426"/>
              <a:ext cx="46804" cy="47657"/>
            </a:xfrm>
            <a:custGeom>
              <a:avLst/>
              <a:gdLst>
                <a:gd name="connsiteX0" fmla="*/ 0 w 46804"/>
                <a:gd name="connsiteY0" fmla="*/ 23829 h 47657"/>
                <a:gd name="connsiteX1" fmla="*/ 6705 w 46804"/>
                <a:gd name="connsiteY1" fmla="*/ 7132 h 47657"/>
                <a:gd name="connsiteX2" fmla="*/ 23402 w 46804"/>
                <a:gd name="connsiteY2" fmla="*/ 0 h 47657"/>
                <a:gd name="connsiteX3" fmla="*/ 40099 w 46804"/>
                <a:gd name="connsiteY3" fmla="*/ 7132 h 47657"/>
                <a:gd name="connsiteX4" fmla="*/ 46804 w 46804"/>
                <a:gd name="connsiteY4" fmla="*/ 23829 h 47657"/>
                <a:gd name="connsiteX5" fmla="*/ 40099 w 46804"/>
                <a:gd name="connsiteY5" fmla="*/ 40526 h 47657"/>
                <a:gd name="connsiteX6" fmla="*/ 23402 w 46804"/>
                <a:gd name="connsiteY6" fmla="*/ 47658 h 47657"/>
                <a:gd name="connsiteX7" fmla="*/ 6705 w 46804"/>
                <a:gd name="connsiteY7" fmla="*/ 40526 h 47657"/>
                <a:gd name="connsiteX8" fmla="*/ 0 w 46804"/>
                <a:gd name="connsiteY8" fmla="*/ 23829 h 4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804" h="47657">
                  <a:moveTo>
                    <a:pt x="0" y="23829"/>
                  </a:moveTo>
                  <a:cubicBezTo>
                    <a:pt x="0" y="17584"/>
                    <a:pt x="2408" y="11588"/>
                    <a:pt x="6705" y="7132"/>
                  </a:cubicBezTo>
                  <a:cubicBezTo>
                    <a:pt x="11105" y="2570"/>
                    <a:pt x="17122" y="0"/>
                    <a:pt x="23402" y="0"/>
                  </a:cubicBezTo>
                  <a:cubicBezTo>
                    <a:pt x="29682" y="0"/>
                    <a:pt x="35698" y="2570"/>
                    <a:pt x="40099" y="7132"/>
                  </a:cubicBezTo>
                  <a:cubicBezTo>
                    <a:pt x="44397" y="11588"/>
                    <a:pt x="46804" y="17583"/>
                    <a:pt x="46804" y="23829"/>
                  </a:cubicBezTo>
                  <a:cubicBezTo>
                    <a:pt x="46804" y="30074"/>
                    <a:pt x="44396" y="36070"/>
                    <a:pt x="40099" y="40526"/>
                  </a:cubicBezTo>
                  <a:cubicBezTo>
                    <a:pt x="35699" y="45088"/>
                    <a:pt x="29682" y="47658"/>
                    <a:pt x="23402" y="47658"/>
                  </a:cubicBezTo>
                  <a:cubicBezTo>
                    <a:pt x="17122" y="47658"/>
                    <a:pt x="11106" y="45088"/>
                    <a:pt x="6705" y="40526"/>
                  </a:cubicBezTo>
                  <a:cubicBezTo>
                    <a:pt x="2407" y="36070"/>
                    <a:pt x="0" y="30075"/>
                    <a:pt x="0" y="238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8" name="Freeform 57"/>
            <p:cNvSpPr/>
            <p:nvPr/>
          </p:nvSpPr>
          <p:spPr>
            <a:xfrm>
              <a:off x="4293042" y="1562392"/>
              <a:ext cx="198758" cy="40154"/>
            </a:xfrm>
            <a:custGeom>
              <a:avLst/>
              <a:gdLst>
                <a:gd name="connsiteX0" fmla="*/ 0 w 198758"/>
                <a:gd name="connsiteY0" fmla="*/ 0 h 40154"/>
                <a:gd name="connsiteX1" fmla="*/ 198758 w 198758"/>
                <a:gd name="connsiteY1" fmla="*/ 0 h 40154"/>
                <a:gd name="connsiteX2" fmla="*/ 198758 w 198758"/>
                <a:gd name="connsiteY2" fmla="*/ 40154 h 40154"/>
                <a:gd name="connsiteX3" fmla="*/ 0 w 198758"/>
                <a:gd name="connsiteY3" fmla="*/ 40154 h 40154"/>
                <a:gd name="connsiteX4" fmla="*/ 0 w 198758"/>
                <a:gd name="connsiteY4" fmla="*/ 0 h 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58" h="40154">
                  <a:moveTo>
                    <a:pt x="0" y="0"/>
                  </a:moveTo>
                  <a:lnTo>
                    <a:pt x="198758" y="0"/>
                  </a:lnTo>
                  <a:lnTo>
                    <a:pt x="198758" y="40154"/>
                  </a:lnTo>
                  <a:lnTo>
                    <a:pt x="0" y="40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pic>
        <p:nvPicPr>
          <p:cNvPr id="62" name="Picture 61" descr="shadow.png"/>
          <p:cNvPicPr>
            <a:picLocks noChangeAspect="1"/>
          </p:cNvPicPr>
          <p:nvPr userDrawn="1"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376045" y="5432122"/>
            <a:ext cx="2320732" cy="238125"/>
          </a:xfrm>
          <a:prstGeom prst="rect">
            <a:avLst/>
          </a:prstGeom>
        </p:spPr>
      </p:pic>
      <p:sp>
        <p:nvSpPr>
          <p:cNvPr id="6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08441" y="2440105"/>
            <a:ext cx="1403654" cy="2539833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5437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63" grpId="0"/>
    </p:bld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5" name="Round Same Side Corner Rectangle 14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4168751" y="2137386"/>
            <a:ext cx="4400683" cy="3501414"/>
            <a:chOff x="2094899" y="1081795"/>
            <a:chExt cx="4400683" cy="3501414"/>
          </a:xfrm>
        </p:grpSpPr>
        <p:sp>
          <p:nvSpPr>
            <p:cNvPr id="20" name="Rectangle 19"/>
            <p:cNvSpPr/>
            <p:nvPr/>
          </p:nvSpPr>
          <p:spPr>
            <a:xfrm>
              <a:off x="2261198" y="1247618"/>
              <a:ext cx="4081379" cy="2259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2094899" y="1081795"/>
              <a:ext cx="4400683" cy="2608522"/>
            </a:xfrm>
            <a:custGeom>
              <a:avLst/>
              <a:gdLst/>
              <a:ahLst/>
              <a:cxnLst>
                <a:cxn ang="0">
                  <a:pos x="1757" y="0"/>
                </a:cxn>
                <a:cxn ang="0">
                  <a:pos x="921" y="0"/>
                </a:cxn>
                <a:cxn ang="0">
                  <a:pos x="893" y="0"/>
                </a:cxn>
                <a:cxn ang="0">
                  <a:pos x="56" y="0"/>
                </a:cxn>
                <a:cxn ang="0">
                  <a:pos x="0" y="47"/>
                </a:cxn>
                <a:cxn ang="0">
                  <a:pos x="0" y="1076"/>
                </a:cxn>
                <a:cxn ang="0">
                  <a:pos x="1816" y="1076"/>
                </a:cxn>
                <a:cxn ang="0">
                  <a:pos x="1816" y="47"/>
                </a:cxn>
                <a:cxn ang="0">
                  <a:pos x="1757" y="0"/>
                </a:cxn>
                <a:cxn ang="0">
                  <a:pos x="1732" y="1000"/>
                </a:cxn>
                <a:cxn ang="0">
                  <a:pos x="76" y="1000"/>
                </a:cxn>
                <a:cxn ang="0">
                  <a:pos x="76" y="68"/>
                </a:cxn>
                <a:cxn ang="0">
                  <a:pos x="1732" y="68"/>
                </a:cxn>
                <a:cxn ang="0">
                  <a:pos x="1732" y="1000"/>
                </a:cxn>
              </a:cxnLst>
              <a:rect l="0" t="0" r="r" b="b"/>
              <a:pathLst>
                <a:path w="1816" h="1076">
                  <a:moveTo>
                    <a:pt x="1757" y="0"/>
                  </a:moveTo>
                  <a:cubicBezTo>
                    <a:pt x="921" y="0"/>
                    <a:pt x="921" y="0"/>
                    <a:pt x="921" y="0"/>
                  </a:cubicBezTo>
                  <a:cubicBezTo>
                    <a:pt x="893" y="0"/>
                    <a:pt x="893" y="0"/>
                    <a:pt x="89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7" y="0"/>
                    <a:pt x="0" y="17"/>
                    <a:pt x="0" y="47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1816" y="1076"/>
                    <a:pt x="1816" y="1076"/>
                    <a:pt x="1816" y="1076"/>
                  </a:cubicBezTo>
                  <a:cubicBezTo>
                    <a:pt x="1816" y="47"/>
                    <a:pt x="1816" y="47"/>
                    <a:pt x="1816" y="47"/>
                  </a:cubicBezTo>
                  <a:cubicBezTo>
                    <a:pt x="1816" y="17"/>
                    <a:pt x="1787" y="0"/>
                    <a:pt x="1757" y="0"/>
                  </a:cubicBezTo>
                  <a:moveTo>
                    <a:pt x="1732" y="1000"/>
                  </a:moveTo>
                  <a:cubicBezTo>
                    <a:pt x="76" y="1000"/>
                    <a:pt x="76" y="1000"/>
                    <a:pt x="76" y="1000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1732" y="68"/>
                    <a:pt x="1732" y="68"/>
                    <a:pt x="1732" y="68"/>
                  </a:cubicBezTo>
                  <a:cubicBezTo>
                    <a:pt x="1732" y="1000"/>
                    <a:pt x="1732" y="1000"/>
                    <a:pt x="1732" y="10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311744" y="1247618"/>
              <a:ext cx="3979748" cy="2259869"/>
            </a:xfrm>
            <a:custGeom>
              <a:avLst/>
              <a:gdLst/>
              <a:ahLst/>
              <a:cxnLst>
                <a:cxn ang="0">
                  <a:pos x="1872" y="0"/>
                </a:cxn>
                <a:cxn ang="0">
                  <a:pos x="0" y="0"/>
                </a:cxn>
                <a:cxn ang="0">
                  <a:pos x="1872" y="1063"/>
                </a:cxn>
                <a:cxn ang="0">
                  <a:pos x="1872" y="0"/>
                </a:cxn>
              </a:cxnLst>
              <a:rect l="0" t="0" r="r" b="b"/>
              <a:pathLst>
                <a:path w="1872" h="1063">
                  <a:moveTo>
                    <a:pt x="1872" y="0"/>
                  </a:moveTo>
                  <a:lnTo>
                    <a:pt x="0" y="0"/>
                  </a:lnTo>
                  <a:lnTo>
                    <a:pt x="1872" y="1063"/>
                  </a:lnTo>
                  <a:lnTo>
                    <a:pt x="1872" y="0"/>
                  </a:lnTo>
                  <a:close/>
                </a:path>
              </a:pathLst>
            </a:custGeom>
            <a:solidFill>
              <a:srgbClr val="FFFFFF">
                <a:alpha val="16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094899" y="3690315"/>
              <a:ext cx="4400683" cy="397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0"/>
                </a:cxn>
                <a:cxn ang="0">
                  <a:pos x="56" y="164"/>
                </a:cxn>
                <a:cxn ang="0">
                  <a:pos x="893" y="164"/>
                </a:cxn>
                <a:cxn ang="0">
                  <a:pos x="921" y="164"/>
                </a:cxn>
                <a:cxn ang="0">
                  <a:pos x="1757" y="164"/>
                </a:cxn>
                <a:cxn ang="0">
                  <a:pos x="1816" y="100"/>
                </a:cxn>
                <a:cxn ang="0">
                  <a:pos x="1816" y="0"/>
                </a:cxn>
                <a:cxn ang="0">
                  <a:pos x="0" y="0"/>
                </a:cxn>
              </a:cxnLst>
              <a:rect l="0" t="0" r="r" b="b"/>
              <a:pathLst>
                <a:path w="1816" h="164">
                  <a:moveTo>
                    <a:pt x="0" y="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30"/>
                    <a:pt x="27" y="164"/>
                    <a:pt x="56" y="164"/>
                  </a:cubicBezTo>
                  <a:cubicBezTo>
                    <a:pt x="893" y="164"/>
                    <a:pt x="893" y="164"/>
                    <a:pt x="893" y="164"/>
                  </a:cubicBezTo>
                  <a:cubicBezTo>
                    <a:pt x="921" y="164"/>
                    <a:pt x="921" y="164"/>
                    <a:pt x="921" y="164"/>
                  </a:cubicBezTo>
                  <a:cubicBezTo>
                    <a:pt x="1757" y="164"/>
                    <a:pt x="1757" y="164"/>
                    <a:pt x="1757" y="164"/>
                  </a:cubicBezTo>
                  <a:cubicBezTo>
                    <a:pt x="1787" y="164"/>
                    <a:pt x="1816" y="130"/>
                    <a:pt x="1816" y="100"/>
                  </a:cubicBezTo>
                  <a:cubicBezTo>
                    <a:pt x="1816" y="0"/>
                    <a:pt x="1816" y="0"/>
                    <a:pt x="1816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83000">
                  <a:schemeClr val="bg1">
                    <a:lumMod val="75000"/>
                  </a:schemeClr>
                </a:gs>
                <a:gs pos="54000">
                  <a:schemeClr val="bg1">
                    <a:lumMod val="85000"/>
                  </a:schemeClr>
                </a:gs>
              </a:gsLst>
              <a:lin ang="18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0" dirty="0" smtClean="0">
                  <a:solidFill>
                    <a:srgbClr val="262626"/>
                  </a:solidFill>
                  <a:latin typeface="Roboto Condensed"/>
                </a:rPr>
                <a:t> </a:t>
              </a: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506519" y="4087866"/>
              <a:ext cx="1590198" cy="495343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22" y="0"/>
                </a:cxn>
                <a:cxn ang="0">
                  <a:pos x="143" y="0"/>
                </a:cxn>
                <a:cxn ang="0">
                  <a:pos x="102" y="128"/>
                </a:cxn>
                <a:cxn ang="0">
                  <a:pos x="108" y="204"/>
                </a:cxn>
                <a:cxn ang="0">
                  <a:pos x="322" y="204"/>
                </a:cxn>
                <a:cxn ang="0">
                  <a:pos x="335" y="204"/>
                </a:cxn>
                <a:cxn ang="0">
                  <a:pos x="549" y="204"/>
                </a:cxn>
                <a:cxn ang="0">
                  <a:pos x="555" y="128"/>
                </a:cxn>
                <a:cxn ang="0">
                  <a:pos x="513" y="0"/>
                </a:cxn>
                <a:cxn ang="0">
                  <a:pos x="335" y="0"/>
                </a:cxn>
              </a:cxnLst>
              <a:rect l="0" t="0" r="r" b="b"/>
              <a:pathLst>
                <a:path w="656" h="204">
                  <a:moveTo>
                    <a:pt x="335" y="0"/>
                  </a:moveTo>
                  <a:cubicBezTo>
                    <a:pt x="322" y="0"/>
                    <a:pt x="322" y="0"/>
                    <a:pt x="32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2" y="88"/>
                    <a:pt x="102" y="128"/>
                  </a:cubicBezTo>
                  <a:cubicBezTo>
                    <a:pt x="62" y="169"/>
                    <a:pt x="0" y="204"/>
                    <a:pt x="108" y="204"/>
                  </a:cubicBezTo>
                  <a:cubicBezTo>
                    <a:pt x="322" y="204"/>
                    <a:pt x="322" y="204"/>
                    <a:pt x="322" y="204"/>
                  </a:cubicBezTo>
                  <a:cubicBezTo>
                    <a:pt x="335" y="204"/>
                    <a:pt x="335" y="204"/>
                    <a:pt x="335" y="204"/>
                  </a:cubicBezTo>
                  <a:cubicBezTo>
                    <a:pt x="549" y="204"/>
                    <a:pt x="549" y="204"/>
                    <a:pt x="549" y="204"/>
                  </a:cubicBezTo>
                  <a:cubicBezTo>
                    <a:pt x="656" y="204"/>
                    <a:pt x="594" y="169"/>
                    <a:pt x="555" y="128"/>
                  </a:cubicBezTo>
                  <a:cubicBezTo>
                    <a:pt x="515" y="88"/>
                    <a:pt x="513" y="0"/>
                    <a:pt x="513" y="0"/>
                  </a:cubicBezTo>
                  <a:lnTo>
                    <a:pt x="335" y="0"/>
                  </a:lnTo>
                  <a:close/>
                </a:path>
              </a:pathLst>
            </a:custGeom>
            <a:gradFill>
              <a:gsLst>
                <a:gs pos="42000">
                  <a:schemeClr val="bg1">
                    <a:lumMod val="75000"/>
                  </a:schemeClr>
                </a:gs>
                <a:gs pos="6000">
                  <a:schemeClr val="bg1">
                    <a:lumMod val="85000"/>
                  </a:schemeClr>
                </a:gs>
                <a:gs pos="0">
                  <a:schemeClr val="bg1">
                    <a:lumMod val="65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262626"/>
                </a:solidFill>
                <a:latin typeface="Roboto Condensed"/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356720" y="2303209"/>
            <a:ext cx="4008623" cy="225986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6203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3" name="Round Same Side Corner Rectangle 22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2908630" y="1784370"/>
            <a:ext cx="3326740" cy="4311630"/>
            <a:chOff x="2908630" y="1255684"/>
            <a:chExt cx="3326740" cy="4311630"/>
          </a:xfrm>
        </p:grpSpPr>
        <p:grpSp>
          <p:nvGrpSpPr>
            <p:cNvPr id="26" name="Group 66"/>
            <p:cNvGrpSpPr/>
            <p:nvPr/>
          </p:nvGrpSpPr>
          <p:grpSpPr>
            <a:xfrm>
              <a:off x="2908630" y="1255684"/>
              <a:ext cx="3326740" cy="4311630"/>
              <a:chOff x="1208088" y="2017712"/>
              <a:chExt cx="1206500" cy="1563688"/>
            </a:xfrm>
          </p:grpSpPr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1319213" y="2152650"/>
                <a:ext cx="969963" cy="129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1208088" y="2017712"/>
                <a:ext cx="1206500" cy="1563688"/>
              </a:xfrm>
              <a:custGeom>
                <a:avLst/>
                <a:gdLst/>
                <a:ahLst/>
                <a:cxnLst>
                  <a:cxn ang="0">
                    <a:pos x="666" y="35"/>
                  </a:cxn>
                  <a:cxn ang="0">
                    <a:pos x="631" y="0"/>
                  </a:cxn>
                  <a:cxn ang="0">
                    <a:pos x="34" y="0"/>
                  </a:cxn>
                  <a:cxn ang="0">
                    <a:pos x="0" y="35"/>
                  </a:cxn>
                  <a:cxn ang="0">
                    <a:pos x="0" y="829"/>
                  </a:cxn>
                  <a:cxn ang="0">
                    <a:pos x="34" y="864"/>
                  </a:cxn>
                  <a:cxn ang="0">
                    <a:pos x="631" y="864"/>
                  </a:cxn>
                  <a:cxn ang="0">
                    <a:pos x="666" y="829"/>
                  </a:cxn>
                  <a:cxn ang="0">
                    <a:pos x="666" y="35"/>
                  </a:cxn>
                  <a:cxn ang="0">
                    <a:pos x="597" y="791"/>
                  </a:cxn>
                  <a:cxn ang="0">
                    <a:pos x="66" y="791"/>
                  </a:cxn>
                  <a:cxn ang="0">
                    <a:pos x="66" y="76"/>
                  </a:cxn>
                  <a:cxn ang="0">
                    <a:pos x="597" y="76"/>
                  </a:cxn>
                  <a:cxn ang="0">
                    <a:pos x="597" y="791"/>
                  </a:cxn>
                </a:cxnLst>
                <a:rect l="0" t="0" r="r" b="b"/>
                <a:pathLst>
                  <a:path w="666" h="864">
                    <a:moveTo>
                      <a:pt x="666" y="35"/>
                    </a:moveTo>
                    <a:cubicBezTo>
                      <a:pt x="666" y="16"/>
                      <a:pt x="650" y="0"/>
                      <a:pt x="63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5"/>
                    </a:cubicBezTo>
                    <a:cubicBezTo>
                      <a:pt x="0" y="829"/>
                      <a:pt x="0" y="829"/>
                      <a:pt x="0" y="829"/>
                    </a:cubicBezTo>
                    <a:cubicBezTo>
                      <a:pt x="0" y="849"/>
                      <a:pt x="15" y="864"/>
                      <a:pt x="34" y="864"/>
                    </a:cubicBezTo>
                    <a:cubicBezTo>
                      <a:pt x="631" y="864"/>
                      <a:pt x="631" y="864"/>
                      <a:pt x="631" y="864"/>
                    </a:cubicBezTo>
                    <a:cubicBezTo>
                      <a:pt x="650" y="864"/>
                      <a:pt x="666" y="849"/>
                      <a:pt x="666" y="829"/>
                    </a:cubicBezTo>
                    <a:cubicBezTo>
                      <a:pt x="666" y="35"/>
                      <a:pt x="666" y="35"/>
                      <a:pt x="666" y="35"/>
                    </a:cubicBezTo>
                    <a:moveTo>
                      <a:pt x="597" y="791"/>
                    </a:moveTo>
                    <a:cubicBezTo>
                      <a:pt x="66" y="791"/>
                      <a:pt x="66" y="791"/>
                      <a:pt x="66" y="791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97" y="76"/>
                      <a:pt x="597" y="76"/>
                      <a:pt x="597" y="76"/>
                    </a:cubicBezTo>
                    <a:cubicBezTo>
                      <a:pt x="597" y="791"/>
                      <a:pt x="597" y="791"/>
                      <a:pt x="597" y="791"/>
                    </a:cubicBezTo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sp>
          <p:nvSpPr>
            <p:cNvPr id="27" name="Oval 26"/>
            <p:cNvSpPr/>
            <p:nvPr/>
          </p:nvSpPr>
          <p:spPr>
            <a:xfrm>
              <a:off x="4471627" y="1357124"/>
              <a:ext cx="200746" cy="2007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215040" y="2156441"/>
            <a:ext cx="2674525" cy="3576246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037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</p:bldLst>
  </p:timing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2" name="Group 300"/>
          <p:cNvGrpSpPr/>
          <p:nvPr userDrawn="1"/>
        </p:nvGrpSpPr>
        <p:grpSpPr>
          <a:xfrm>
            <a:off x="747228" y="2362200"/>
            <a:ext cx="3882522" cy="2030568"/>
            <a:chOff x="2844800" y="1304396"/>
            <a:chExt cx="2803525" cy="1466250"/>
          </a:xfrm>
        </p:grpSpPr>
        <p:grpSp>
          <p:nvGrpSpPr>
            <p:cNvPr id="23" name="Group 44"/>
            <p:cNvGrpSpPr/>
            <p:nvPr/>
          </p:nvGrpSpPr>
          <p:grpSpPr>
            <a:xfrm>
              <a:off x="3209925" y="1304396"/>
              <a:ext cx="2073275" cy="1397000"/>
              <a:chOff x="4843457" y="992546"/>
              <a:chExt cx="2073275" cy="1397000"/>
            </a:xfrm>
          </p:grpSpPr>
          <p:sp>
            <p:nvSpPr>
              <p:cNvPr id="28" name="Freeform 12"/>
              <p:cNvSpPr>
                <a:spLocks/>
              </p:cNvSpPr>
              <p:nvPr/>
            </p:nvSpPr>
            <p:spPr bwMode="auto">
              <a:xfrm>
                <a:off x="4843457" y="992546"/>
                <a:ext cx="2073275" cy="1397000"/>
              </a:xfrm>
              <a:custGeom>
                <a:avLst/>
                <a:gdLst/>
                <a:ahLst/>
                <a:cxnLst>
                  <a:cxn ang="0">
                    <a:pos x="1146" y="737"/>
                  </a:cxn>
                  <a:cxn ang="0">
                    <a:pos x="1120" y="772"/>
                  </a:cxn>
                  <a:cxn ang="0">
                    <a:pos x="26" y="772"/>
                  </a:cxn>
                  <a:cxn ang="0">
                    <a:pos x="0" y="737"/>
                  </a:cxn>
                  <a:cxn ang="0">
                    <a:pos x="0" y="35"/>
                  </a:cxn>
                  <a:cxn ang="0">
                    <a:pos x="26" y="0"/>
                  </a:cxn>
                  <a:cxn ang="0">
                    <a:pos x="1120" y="0"/>
                  </a:cxn>
                  <a:cxn ang="0">
                    <a:pos x="1146" y="35"/>
                  </a:cxn>
                  <a:cxn ang="0">
                    <a:pos x="1146" y="737"/>
                  </a:cxn>
                </a:cxnLst>
                <a:rect l="0" t="0" r="r" b="b"/>
                <a:pathLst>
                  <a:path w="1146" h="772">
                    <a:moveTo>
                      <a:pt x="1146" y="737"/>
                    </a:moveTo>
                    <a:cubicBezTo>
                      <a:pt x="1146" y="756"/>
                      <a:pt x="1134" y="772"/>
                      <a:pt x="1120" y="772"/>
                    </a:cubicBezTo>
                    <a:cubicBezTo>
                      <a:pt x="26" y="772"/>
                      <a:pt x="26" y="772"/>
                      <a:pt x="26" y="772"/>
                    </a:cubicBezTo>
                    <a:cubicBezTo>
                      <a:pt x="12" y="772"/>
                      <a:pt x="0" y="756"/>
                      <a:pt x="0" y="7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2" y="0"/>
                      <a:pt x="26" y="0"/>
                    </a:cubicBezTo>
                    <a:cubicBezTo>
                      <a:pt x="1120" y="0"/>
                      <a:pt x="1120" y="0"/>
                      <a:pt x="1120" y="0"/>
                    </a:cubicBezTo>
                    <a:cubicBezTo>
                      <a:pt x="1134" y="0"/>
                      <a:pt x="1146" y="16"/>
                      <a:pt x="1146" y="35"/>
                    </a:cubicBezTo>
                    <a:cubicBezTo>
                      <a:pt x="1146" y="737"/>
                      <a:pt x="1146" y="737"/>
                      <a:pt x="1146" y="737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1" name="Rectangle 13"/>
              <p:cNvSpPr>
                <a:spLocks noChangeArrowheads="1"/>
              </p:cNvSpPr>
              <p:nvPr/>
            </p:nvSpPr>
            <p:spPr bwMode="auto">
              <a:xfrm>
                <a:off x="4926007" y="1068746"/>
                <a:ext cx="1914525" cy="118110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4936351" y="1068746"/>
                <a:ext cx="1901825" cy="1089025"/>
              </a:xfrm>
              <a:custGeom>
                <a:avLst/>
                <a:gdLst/>
                <a:ahLst/>
                <a:cxnLst>
                  <a:cxn ang="0">
                    <a:pos x="1198" y="0"/>
                  </a:cxn>
                  <a:cxn ang="0">
                    <a:pos x="0" y="0"/>
                  </a:cxn>
                  <a:cxn ang="0">
                    <a:pos x="1198" y="686"/>
                  </a:cxn>
                  <a:cxn ang="0">
                    <a:pos x="1198" y="0"/>
                  </a:cxn>
                </a:cxnLst>
                <a:rect l="0" t="0" r="r" b="b"/>
                <a:pathLst>
                  <a:path w="1198" h="686">
                    <a:moveTo>
                      <a:pt x="1198" y="0"/>
                    </a:moveTo>
                    <a:lnTo>
                      <a:pt x="0" y="0"/>
                    </a:lnTo>
                    <a:lnTo>
                      <a:pt x="1198" y="686"/>
                    </a:lnTo>
                    <a:lnTo>
                      <a:pt x="1198" y="0"/>
                    </a:lnTo>
                    <a:close/>
                  </a:path>
                </a:pathLst>
              </a:custGeom>
              <a:solidFill>
                <a:schemeClr val="bg1">
                  <a:alpha val="23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  <p:grpSp>
          <p:nvGrpSpPr>
            <p:cNvPr id="24" name="Group 43"/>
            <p:cNvGrpSpPr/>
            <p:nvPr/>
          </p:nvGrpSpPr>
          <p:grpSpPr>
            <a:xfrm>
              <a:off x="2844800" y="2648409"/>
              <a:ext cx="2803525" cy="122237"/>
              <a:chOff x="4462463" y="2425701"/>
              <a:chExt cx="2803525" cy="122237"/>
            </a:xfrm>
          </p:grpSpPr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4462463" y="2481263"/>
                <a:ext cx="2800350" cy="66675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68" y="37"/>
                  </a:cxn>
                  <a:cxn ang="0">
                    <a:pos x="1487" y="37"/>
                  </a:cxn>
                  <a:cxn ang="0">
                    <a:pos x="1546" y="12"/>
                  </a:cxn>
                  <a:cxn ang="0">
                    <a:pos x="1547" y="0"/>
                  </a:cxn>
                  <a:cxn ang="0">
                    <a:pos x="10" y="5"/>
                  </a:cxn>
                </a:cxnLst>
                <a:rect l="0" t="0" r="r" b="b"/>
                <a:pathLst>
                  <a:path w="1547" h="37">
                    <a:moveTo>
                      <a:pt x="10" y="5"/>
                    </a:moveTo>
                    <a:cubicBezTo>
                      <a:pt x="10" y="5"/>
                      <a:pt x="0" y="23"/>
                      <a:pt x="68" y="37"/>
                    </a:cubicBezTo>
                    <a:cubicBezTo>
                      <a:pt x="1487" y="37"/>
                      <a:pt x="1487" y="37"/>
                      <a:pt x="1487" y="37"/>
                    </a:cubicBezTo>
                    <a:cubicBezTo>
                      <a:pt x="1487" y="37"/>
                      <a:pt x="1534" y="34"/>
                      <a:pt x="1546" y="12"/>
                    </a:cubicBezTo>
                    <a:cubicBezTo>
                      <a:pt x="1547" y="0"/>
                      <a:pt x="1547" y="0"/>
                      <a:pt x="1547" y="0"/>
                    </a:cubicBezTo>
                    <a:lnTo>
                      <a:pt x="10" y="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6" name="Freeform 16"/>
              <p:cNvSpPr>
                <a:spLocks/>
              </p:cNvSpPr>
              <p:nvPr/>
            </p:nvSpPr>
            <p:spPr bwMode="auto">
              <a:xfrm>
                <a:off x="4478338" y="2425701"/>
                <a:ext cx="2787650" cy="841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8"/>
                  </a:cxn>
                  <a:cxn ang="0">
                    <a:pos x="16" y="43"/>
                  </a:cxn>
                  <a:cxn ang="0">
                    <a:pos x="1522" y="43"/>
                  </a:cxn>
                  <a:cxn ang="0">
                    <a:pos x="1538" y="40"/>
                  </a:cxn>
                  <a:cxn ang="0">
                    <a:pos x="1538" y="0"/>
                  </a:cxn>
                  <a:cxn ang="0">
                    <a:pos x="1" y="0"/>
                  </a:cxn>
                </a:cxnLst>
                <a:rect l="0" t="0" r="r" b="b"/>
                <a:pathLst>
                  <a:path w="1540" h="47">
                    <a:moveTo>
                      <a:pt x="1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7"/>
                      <a:pt x="16" y="43"/>
                      <a:pt x="16" y="43"/>
                    </a:cubicBezTo>
                    <a:cubicBezTo>
                      <a:pt x="1522" y="43"/>
                      <a:pt x="1522" y="43"/>
                      <a:pt x="1522" y="43"/>
                    </a:cubicBezTo>
                    <a:cubicBezTo>
                      <a:pt x="1540" y="45"/>
                      <a:pt x="1538" y="40"/>
                      <a:pt x="1538" y="40"/>
                    </a:cubicBezTo>
                    <a:cubicBezTo>
                      <a:pt x="1538" y="0"/>
                      <a:pt x="1538" y="0"/>
                      <a:pt x="153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adFill>
                <a:gsLst>
                  <a:gs pos="42000">
                    <a:schemeClr val="bg1">
                      <a:lumMod val="75000"/>
                    </a:schemeClr>
                  </a:gs>
                  <a:gs pos="6000">
                    <a:schemeClr val="bg1">
                      <a:lumMod val="85000"/>
                    </a:schemeClr>
                  </a:gs>
                  <a:gs pos="0">
                    <a:schemeClr val="bg1">
                      <a:lumMod val="65000"/>
                    </a:schemeClr>
                  </a:gs>
                </a:gsLst>
                <a:lin ang="5400000" scaled="0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5672138" y="2425701"/>
                <a:ext cx="392113" cy="44450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8" y="22"/>
                  </a:cxn>
                  <a:cxn ang="0">
                    <a:pos x="215" y="1"/>
                  </a:cxn>
                  <a:cxn ang="0">
                    <a:pos x="6" y="0"/>
                  </a:cxn>
                  <a:cxn ang="0">
                    <a:pos x="20" y="22"/>
                  </a:cxn>
                </a:cxnLst>
                <a:rect l="0" t="0" r="r" b="b"/>
                <a:pathLst>
                  <a:path w="217" h="25">
                    <a:moveTo>
                      <a:pt x="20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2"/>
                      <a:pt x="217" y="25"/>
                      <a:pt x="21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0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031626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b="0" dirty="0">
                  <a:solidFill>
                    <a:srgbClr val="262626"/>
                  </a:solidFill>
                  <a:latin typeface="Roboto Condensed"/>
                </a:endParaRPr>
              </a:p>
            </p:txBody>
          </p:sp>
        </p:grpSp>
      </p:grpSp>
      <p:sp>
        <p:nvSpPr>
          <p:cNvPr id="3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367200" y="2467728"/>
            <a:ext cx="2651372" cy="1635672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74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</p:bldLst>
  </p:timing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 userDrawn="1"/>
        </p:nvSpPr>
        <p:spPr>
          <a:xfrm rot="16200000" flipH="1">
            <a:off x="8798358" y="6283758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341365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1361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ree Blank,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46021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5D1CF9-A116-43B8-B233-F5EA9D781030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EE95F1-50C0-4C00-95AB-15D732B08EBC}" type="slidenum">
              <a:rPr lang="bg-BG" altLang="en-US"/>
              <a:pPr>
                <a:defRPr/>
              </a:pPr>
              <a:t>‹#›</a:t>
            </a:fld>
            <a:endParaRPr lang="bg-BG" altLang="en-US"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797105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 Same Side Corner Rectangle 5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98694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P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9144000" cy="685799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1159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wn Arrow Callout 5"/>
          <p:cNvSpPr/>
          <p:nvPr userDrawn="1"/>
        </p:nvSpPr>
        <p:spPr bwMode="auto">
          <a:xfrm>
            <a:off x="0" y="0"/>
            <a:ext cx="9144000" cy="4038600"/>
          </a:xfrm>
          <a:prstGeom prst="downArrowCallout">
            <a:avLst>
              <a:gd name="adj1" fmla="val 32676"/>
              <a:gd name="adj2" fmla="val 14109"/>
              <a:gd name="adj3" fmla="val 10498"/>
              <a:gd name="adj4" fmla="val 92638"/>
            </a:avLst>
          </a:pr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>
              <a:solidFill>
                <a:srgbClr val="262626"/>
              </a:solidFill>
              <a:latin typeface="Roboto Condensed"/>
            </a:endParaRPr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749377" y="1828800"/>
            <a:ext cx="1645246" cy="1644754"/>
          </a:xfrm>
          <a:prstGeom prst="ellips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" name="Round Same Side Corner Rectangle 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9643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6"/>
          </p:nvPr>
        </p:nvSpPr>
        <p:spPr>
          <a:xfrm>
            <a:off x="867991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464158"/>
            <a:ext cx="1421516" cy="14210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5"/>
          </p:nvPr>
        </p:nvSpPr>
        <p:spPr>
          <a:xfrm>
            <a:off x="727168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17"/>
          </p:nvPr>
        </p:nvSpPr>
        <p:spPr>
          <a:xfrm>
            <a:off x="2822643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464158"/>
            <a:ext cx="1421516" cy="14210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half" idx="19"/>
          </p:nvPr>
        </p:nvSpPr>
        <p:spPr>
          <a:xfrm>
            <a:off x="2681820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829092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464158"/>
            <a:ext cx="1421516" cy="14210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688269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3"/>
          </p:nvPr>
        </p:nvSpPr>
        <p:spPr>
          <a:xfrm>
            <a:off x="6835350" y="399303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464158"/>
            <a:ext cx="1421516" cy="14210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half" idx="25"/>
          </p:nvPr>
        </p:nvSpPr>
        <p:spPr>
          <a:xfrm>
            <a:off x="6694527" y="4405951"/>
            <a:ext cx="1703163" cy="9233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845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1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2" name="Round Same Side Corner Rectangle 2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67991" y="2590800"/>
            <a:ext cx="1421516" cy="1421092"/>
          </a:xfrm>
          <a:prstGeom prst="roundRect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822643" y="2590800"/>
            <a:ext cx="1421516" cy="1421092"/>
          </a:xfrm>
          <a:prstGeom prst="roundRect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829092" y="2590800"/>
            <a:ext cx="1421516" cy="1421092"/>
          </a:xfrm>
          <a:prstGeom prst="roundRect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835350" y="2590800"/>
            <a:ext cx="1421516" cy="1421092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2057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30" grpId="0" animBg="1"/>
      <p:bldP spid="31" grpId="0" animBg="1"/>
    </p:bld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49" name="Round Same Side Corner Rectangle 48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5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cxnSp>
        <p:nvCxnSpPr>
          <p:cNvPr id="51" name="Straight Line buttom"/>
          <p:cNvCxnSpPr/>
          <p:nvPr userDrawn="1"/>
        </p:nvCxnSpPr>
        <p:spPr>
          <a:xfrm>
            <a:off x="685800" y="3850057"/>
            <a:ext cx="777240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Oval 51"/>
          <p:cNvSpPr/>
          <p:nvPr userDrawn="1"/>
        </p:nvSpPr>
        <p:spPr>
          <a:xfrm>
            <a:off x="1464269" y="3760249"/>
            <a:ext cx="179616" cy="179616"/>
          </a:xfrm>
          <a:prstGeom prst="ellipse">
            <a:avLst/>
          </a:prstGeom>
          <a:solidFill>
            <a:schemeClr val="accent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237DB9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3" name="Oval 52"/>
          <p:cNvSpPr/>
          <p:nvPr userDrawn="1"/>
        </p:nvSpPr>
        <p:spPr>
          <a:xfrm>
            <a:off x="3460212" y="3758661"/>
            <a:ext cx="179616" cy="179616"/>
          </a:xfrm>
          <a:prstGeom prst="ellipse">
            <a:avLst/>
          </a:prstGeom>
          <a:solidFill>
            <a:schemeClr val="accent2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15AA96">
                  <a:lumMod val="50000"/>
                </a:srgbClr>
              </a:solidFill>
              <a:latin typeface="FontAwesome" pitchFamily="2" charset="0"/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5456155" y="3760249"/>
            <a:ext cx="179616" cy="179616"/>
          </a:xfrm>
          <a:prstGeom prst="ellipse">
            <a:avLst/>
          </a:prstGeom>
          <a:solidFill>
            <a:schemeClr val="accent3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800" b="0" dirty="0">
              <a:solidFill>
                <a:srgbClr val="9BB955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5" name="Oval 54"/>
          <p:cNvSpPr/>
          <p:nvPr userDrawn="1"/>
        </p:nvSpPr>
        <p:spPr>
          <a:xfrm>
            <a:off x="7452097" y="3760249"/>
            <a:ext cx="179616" cy="179616"/>
          </a:xfrm>
          <a:prstGeom prst="ellipse">
            <a:avLst/>
          </a:prstGeom>
          <a:solidFill>
            <a:schemeClr val="accent4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" tIns="0" rIns="0"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sz="2400" b="0" dirty="0">
              <a:solidFill>
                <a:srgbClr val="F19B14">
                  <a:lumMod val="75000"/>
                </a:srgbClr>
              </a:solidFill>
              <a:latin typeface="FontAwesome" pitchFamily="2" charset="0"/>
            </a:endParaRPr>
          </a:p>
        </p:txBody>
      </p:sp>
      <p:sp>
        <p:nvSpPr>
          <p:cNvPr id="56" name="Up Arrow Callout 55"/>
          <p:cNvSpPr/>
          <p:nvPr userDrawn="1"/>
        </p:nvSpPr>
        <p:spPr>
          <a:xfrm flipV="1">
            <a:off x="2670469" y="2362200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7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954616" y="2491280"/>
            <a:ext cx="1177872" cy="1177521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8" name="Text Placeholder 3"/>
          <p:cNvSpPr>
            <a:spLocks noGrp="1"/>
          </p:cNvSpPr>
          <p:nvPr>
            <p:ph type="body" sz="half" idx="16"/>
          </p:nvPr>
        </p:nvSpPr>
        <p:spPr>
          <a:xfrm>
            <a:off x="2844034" y="244486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9" name="Text Placeholder 3"/>
          <p:cNvSpPr>
            <a:spLocks noGrp="1"/>
          </p:cNvSpPr>
          <p:nvPr>
            <p:ph type="body" sz="half" idx="15"/>
          </p:nvPr>
        </p:nvSpPr>
        <p:spPr>
          <a:xfrm>
            <a:off x="2703211" y="2800329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0" name="Up Arrow Callout 59"/>
          <p:cNvSpPr/>
          <p:nvPr userDrawn="1"/>
        </p:nvSpPr>
        <p:spPr>
          <a:xfrm flipV="1">
            <a:off x="6631804" y="2362200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1" name="Text Placeholder 3"/>
          <p:cNvSpPr>
            <a:spLocks noGrp="1"/>
          </p:cNvSpPr>
          <p:nvPr>
            <p:ph type="body" sz="half" idx="17"/>
          </p:nvPr>
        </p:nvSpPr>
        <p:spPr>
          <a:xfrm>
            <a:off x="6805369" y="2444864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664546" y="2797719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3" name="Up Arrow Callout 62"/>
          <p:cNvSpPr/>
          <p:nvPr userDrawn="1"/>
        </p:nvSpPr>
        <p:spPr>
          <a:xfrm>
            <a:off x="666550" y="401646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4" name="Text Placeholder 3"/>
          <p:cNvSpPr>
            <a:spLocks noGrp="1"/>
          </p:cNvSpPr>
          <p:nvPr>
            <p:ph type="body" sz="half" idx="19"/>
          </p:nvPr>
        </p:nvSpPr>
        <p:spPr>
          <a:xfrm>
            <a:off x="840115" y="4277528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5" name="Text Placeholder 3"/>
          <p:cNvSpPr>
            <a:spLocks noGrp="1"/>
          </p:cNvSpPr>
          <p:nvPr>
            <p:ph type="body" sz="half" idx="20"/>
          </p:nvPr>
        </p:nvSpPr>
        <p:spPr>
          <a:xfrm>
            <a:off x="699292" y="4649633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6" name="Up Arrow Callout 65"/>
          <p:cNvSpPr/>
          <p:nvPr userDrawn="1"/>
        </p:nvSpPr>
        <p:spPr>
          <a:xfrm>
            <a:off x="4668082" y="4016462"/>
            <a:ext cx="1768646" cy="1358849"/>
          </a:xfrm>
          <a:prstGeom prst="upArrowCallout">
            <a:avLst>
              <a:gd name="adj1" fmla="val 30842"/>
              <a:gd name="adj2" fmla="val 15421"/>
              <a:gd name="adj3" fmla="val 12155"/>
              <a:gd name="adj4" fmla="val 89716"/>
            </a:avLst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rtl="1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67" name="Text Placeholder 3"/>
          <p:cNvSpPr>
            <a:spLocks noGrp="1"/>
          </p:cNvSpPr>
          <p:nvPr>
            <p:ph type="body" sz="half" idx="21"/>
          </p:nvPr>
        </p:nvSpPr>
        <p:spPr>
          <a:xfrm>
            <a:off x="4841647" y="426790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68" name="Text Placeholder 3"/>
          <p:cNvSpPr>
            <a:spLocks noGrp="1"/>
          </p:cNvSpPr>
          <p:nvPr>
            <p:ph type="body" sz="half" idx="22"/>
          </p:nvPr>
        </p:nvSpPr>
        <p:spPr>
          <a:xfrm>
            <a:off x="4700824" y="4630383"/>
            <a:ext cx="1703163" cy="645246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 rtl="1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2950283" y="4049983"/>
            <a:ext cx="1177872" cy="1177521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7042777" y="4049983"/>
            <a:ext cx="1177872" cy="1177521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1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4950585" y="2491280"/>
            <a:ext cx="1177872" cy="1177521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004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500"/>
                            </p:stCondLst>
                            <p:childTnLst>
                              <p:par>
                                <p:cTn id="9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0"/>
                            </p:stCondLst>
                            <p:childTnLst>
                              <p:par>
                                <p:cTn id="9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animBg="1"/>
      <p:bldP spid="6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animBg="1"/>
      <p:bldP spid="6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  <p:bldP spid="70" grpId="0" animBg="1"/>
      <p:bldP spid="71" grpId="0" animBg="1"/>
    </p:bld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16"/>
          </p:nvPr>
        </p:nvSpPr>
        <p:spPr>
          <a:xfrm>
            <a:off x="1275292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69342" y="2514600"/>
            <a:ext cx="1833416" cy="1832870"/>
          </a:xfrm>
          <a:prstGeom prst="diamond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17"/>
          </p:nvPr>
        </p:nvSpPr>
        <p:spPr>
          <a:xfrm>
            <a:off x="2565267" y="2865265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1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59591" y="3275870"/>
            <a:ext cx="1833416" cy="1832870"/>
          </a:xfrm>
          <a:prstGeom prst="diamond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half" idx="20"/>
          </p:nvPr>
        </p:nvSpPr>
        <p:spPr>
          <a:xfrm>
            <a:off x="3864376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3649840" y="2514600"/>
            <a:ext cx="1833416" cy="1832870"/>
          </a:xfrm>
          <a:prstGeom prst="diamond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55576" y="2865265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940089" y="3275870"/>
            <a:ext cx="1833416" cy="1832870"/>
          </a:xfrm>
          <a:prstGeom prst="diamond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25"/>
          </p:nvPr>
        </p:nvSpPr>
        <p:spPr>
          <a:xfrm>
            <a:off x="6436288" y="4428483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230338" y="2514600"/>
            <a:ext cx="1833416" cy="1832870"/>
          </a:xfrm>
          <a:prstGeom prst="diamond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6172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animBg="1"/>
    </p:bldLst>
  </p:timing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2" name="Round Same Side Corner Rectangle 3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52497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552498" y="3398578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6"/>
          </p:nvPr>
        </p:nvSpPr>
        <p:spPr>
          <a:xfrm>
            <a:off x="552498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26260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8" name="Rectangle 37"/>
          <p:cNvSpPr/>
          <p:nvPr userDrawn="1"/>
        </p:nvSpPr>
        <p:spPr>
          <a:xfrm>
            <a:off x="2626100" y="3398578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18"/>
          </p:nvPr>
        </p:nvSpPr>
        <p:spPr>
          <a:xfrm>
            <a:off x="26261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0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46834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1" name="Rectangle 40"/>
          <p:cNvSpPr/>
          <p:nvPr userDrawn="1"/>
        </p:nvSpPr>
        <p:spPr>
          <a:xfrm>
            <a:off x="4683500" y="3398578"/>
            <a:ext cx="1861204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0"/>
          </p:nvPr>
        </p:nvSpPr>
        <p:spPr>
          <a:xfrm>
            <a:off x="46835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7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6740899" y="2044521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0" name="Rectangle 69"/>
          <p:cNvSpPr/>
          <p:nvPr userDrawn="1"/>
        </p:nvSpPr>
        <p:spPr>
          <a:xfrm>
            <a:off x="6740900" y="3398578"/>
            <a:ext cx="1861204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1" name="Text Placeholder 3"/>
          <p:cNvSpPr>
            <a:spLocks noGrp="1"/>
          </p:cNvSpPr>
          <p:nvPr>
            <p:ph type="body" sz="half" idx="22"/>
          </p:nvPr>
        </p:nvSpPr>
        <p:spPr>
          <a:xfrm>
            <a:off x="6740900" y="3418171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2" name="Picture Placeholder 7"/>
          <p:cNvSpPr>
            <a:spLocks noGrp="1"/>
          </p:cNvSpPr>
          <p:nvPr>
            <p:ph type="pic" sz="quarter" idx="23" hasCustomPrompt="1"/>
          </p:nvPr>
        </p:nvSpPr>
        <p:spPr>
          <a:xfrm>
            <a:off x="552497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3" name="Rectangle 72"/>
          <p:cNvSpPr/>
          <p:nvPr userDrawn="1"/>
        </p:nvSpPr>
        <p:spPr>
          <a:xfrm>
            <a:off x="552498" y="5319683"/>
            <a:ext cx="1861204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4" name="Text Placeholder 3"/>
          <p:cNvSpPr>
            <a:spLocks noGrp="1"/>
          </p:cNvSpPr>
          <p:nvPr>
            <p:ph type="body" sz="half" idx="24"/>
          </p:nvPr>
        </p:nvSpPr>
        <p:spPr>
          <a:xfrm>
            <a:off x="552498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5" name="Picture Placeholder 7"/>
          <p:cNvSpPr>
            <a:spLocks noGrp="1"/>
          </p:cNvSpPr>
          <p:nvPr>
            <p:ph type="pic" sz="quarter" idx="25" hasCustomPrompt="1"/>
          </p:nvPr>
        </p:nvSpPr>
        <p:spPr>
          <a:xfrm>
            <a:off x="26260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6" name="Rectangle 75"/>
          <p:cNvSpPr/>
          <p:nvPr userDrawn="1"/>
        </p:nvSpPr>
        <p:spPr>
          <a:xfrm>
            <a:off x="2626100" y="5319683"/>
            <a:ext cx="1861204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7" name="Text Placeholder 3"/>
          <p:cNvSpPr>
            <a:spLocks noGrp="1"/>
          </p:cNvSpPr>
          <p:nvPr>
            <p:ph type="body" sz="half" idx="26"/>
          </p:nvPr>
        </p:nvSpPr>
        <p:spPr>
          <a:xfrm>
            <a:off x="26261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7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46834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79" name="Rectangle 78"/>
          <p:cNvSpPr/>
          <p:nvPr userDrawn="1"/>
        </p:nvSpPr>
        <p:spPr>
          <a:xfrm>
            <a:off x="4683500" y="5319683"/>
            <a:ext cx="1861204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0" name="Text Placeholder 3"/>
          <p:cNvSpPr>
            <a:spLocks noGrp="1"/>
          </p:cNvSpPr>
          <p:nvPr>
            <p:ph type="body" sz="half" idx="28"/>
          </p:nvPr>
        </p:nvSpPr>
        <p:spPr>
          <a:xfrm>
            <a:off x="46835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81" name="Picture Placeholder 7"/>
          <p:cNvSpPr>
            <a:spLocks noGrp="1"/>
          </p:cNvSpPr>
          <p:nvPr>
            <p:ph type="pic" sz="quarter" idx="29" hasCustomPrompt="1"/>
          </p:nvPr>
        </p:nvSpPr>
        <p:spPr>
          <a:xfrm>
            <a:off x="6740899" y="3965626"/>
            <a:ext cx="1861204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82" name="Rectangle 81"/>
          <p:cNvSpPr/>
          <p:nvPr userDrawn="1"/>
        </p:nvSpPr>
        <p:spPr>
          <a:xfrm>
            <a:off x="6740900" y="5319683"/>
            <a:ext cx="1861204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30"/>
          </p:nvPr>
        </p:nvSpPr>
        <p:spPr>
          <a:xfrm>
            <a:off x="6740900" y="5339276"/>
            <a:ext cx="1861204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66141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 animBg="1"/>
      <p:bldP spid="3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8" grpId="0" animBg="1"/>
      <p:bldP spid="3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/>
      <p:bldP spid="41" grpId="0" animBg="1"/>
      <p:bldP spid="4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/>
      <p:bldP spid="70" grpId="0" animBg="1"/>
      <p:bldP spid="7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/>
      <p:bldP spid="73" grpId="0" animBg="1"/>
      <p:bldP spid="7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8" grpId="0"/>
      <p:bldP spid="79" grpId="0" animBg="1"/>
      <p:bldP spid="8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/>
      <p:bldP spid="82" grpId="0" animBg="1"/>
      <p:bldP spid="8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8" name="Round Same Side Corner Rectangle 2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0" name="Rectangle 29"/>
          <p:cNvSpPr/>
          <p:nvPr userDrawn="1"/>
        </p:nvSpPr>
        <p:spPr>
          <a:xfrm>
            <a:off x="523775" y="4115717"/>
            <a:ext cx="1914644" cy="1686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 userDrawn="1"/>
        </p:nvSpPr>
        <p:spPr>
          <a:xfrm>
            <a:off x="523775" y="2362200"/>
            <a:ext cx="1914644" cy="1686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2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77215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6"/>
          </p:nvPr>
        </p:nvSpPr>
        <p:spPr>
          <a:xfrm>
            <a:off x="770339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629516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tangle 35"/>
          <p:cNvSpPr/>
          <p:nvPr userDrawn="1"/>
        </p:nvSpPr>
        <p:spPr>
          <a:xfrm>
            <a:off x="2587364" y="4115717"/>
            <a:ext cx="1914644" cy="16861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2587364" y="2362200"/>
            <a:ext cx="1914644" cy="16861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640804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2833928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0"/>
          </p:nvPr>
        </p:nvSpPr>
        <p:spPr>
          <a:xfrm>
            <a:off x="2693105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4638575" y="4115717"/>
            <a:ext cx="1914644" cy="16861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Rectangle 46"/>
          <p:cNvSpPr/>
          <p:nvPr userDrawn="1"/>
        </p:nvSpPr>
        <p:spPr>
          <a:xfrm>
            <a:off x="4638575" y="2362200"/>
            <a:ext cx="1914644" cy="16861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4692015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2"/>
          </p:nvPr>
        </p:nvSpPr>
        <p:spPr>
          <a:xfrm>
            <a:off x="4885139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3"/>
          </p:nvPr>
        </p:nvSpPr>
        <p:spPr>
          <a:xfrm>
            <a:off x="4744316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679006" y="4115717"/>
            <a:ext cx="1914644" cy="168614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79006" y="2362200"/>
            <a:ext cx="1914644" cy="168614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3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6732446" y="2415039"/>
            <a:ext cx="1810424" cy="1556303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4" name="Text Placeholder 3"/>
          <p:cNvSpPr>
            <a:spLocks noGrp="1"/>
          </p:cNvSpPr>
          <p:nvPr>
            <p:ph type="body" sz="half" idx="25"/>
          </p:nvPr>
        </p:nvSpPr>
        <p:spPr>
          <a:xfrm>
            <a:off x="6925570" y="4241586"/>
            <a:ext cx="1421516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5" name="Text Placeholder 3"/>
          <p:cNvSpPr>
            <a:spLocks noGrp="1"/>
          </p:cNvSpPr>
          <p:nvPr>
            <p:ph type="body" sz="half" idx="26"/>
          </p:nvPr>
        </p:nvSpPr>
        <p:spPr>
          <a:xfrm>
            <a:off x="6784747" y="4616003"/>
            <a:ext cx="1703163" cy="1084892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ctr">
              <a:buNone/>
              <a:defRPr sz="1100" b="0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822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/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8" grpId="0" animBg="1"/>
      <p:bldP spid="39" grpId="0"/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/>
      <p:bldP spid="5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bg-BG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FDE4BB-DEB8-4F39-B8CD-6F8119D6DA59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400"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D777E918-ADFD-4917-947B-4C77535DBC8B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0" name="Round Same Side Corner Rectangle 1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3352800" y="2057400"/>
            <a:ext cx="2438400" cy="2437670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6"/>
          </p:nvPr>
        </p:nvSpPr>
        <p:spPr>
          <a:xfrm>
            <a:off x="741295" y="477179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31"/>
          </p:nvPr>
        </p:nvSpPr>
        <p:spPr>
          <a:xfrm>
            <a:off x="2546030" y="540217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32"/>
          </p:nvPr>
        </p:nvSpPr>
        <p:spPr>
          <a:xfrm>
            <a:off x="5124638" y="540217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6" name="Text Placeholder 3"/>
          <p:cNvSpPr>
            <a:spLocks noGrp="1"/>
          </p:cNvSpPr>
          <p:nvPr>
            <p:ph type="body" sz="half" idx="33"/>
          </p:nvPr>
        </p:nvSpPr>
        <p:spPr>
          <a:xfrm>
            <a:off x="6934188" y="477179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34"/>
          </p:nvPr>
        </p:nvSpPr>
        <p:spPr>
          <a:xfrm>
            <a:off x="3858125" y="4876035"/>
            <a:ext cx="1421516" cy="381730"/>
          </a:xfrm>
          <a:prstGeom prst="rect">
            <a:avLst/>
          </a:prstGeom>
        </p:spPr>
        <p:txBody>
          <a:bodyPr wrap="none" lIns="0" tIns="0" rIns="0" bIns="0" anchor="t">
            <a:noAutofit/>
          </a:bodyPr>
          <a:lstStyle>
            <a:lvl1pPr marL="0" indent="0" algn="ctr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505649" y="2809772"/>
            <a:ext cx="1892808" cy="1892243"/>
          </a:xfrm>
          <a:prstGeom prst="ellipse">
            <a:avLst/>
          </a:prstGeom>
          <a:ln w="28575">
            <a:solidFill>
              <a:schemeClr val="accent5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2310384" y="3461807"/>
            <a:ext cx="1892808" cy="1892243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4888992" y="3461807"/>
            <a:ext cx="1892808" cy="1892243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6698542" y="2809772"/>
            <a:ext cx="1892808" cy="1892243"/>
          </a:xfrm>
          <a:prstGeom prst="ellipse">
            <a:avLst/>
          </a:prstGeom>
          <a:ln w="28575">
            <a:solidFill>
              <a:schemeClr val="accent6"/>
            </a:solidFill>
          </a:ln>
        </p:spPr>
        <p:txBody>
          <a:bodyPr bIns="457200" anchor="b"/>
          <a:lstStyle>
            <a:lvl1pPr algn="ctr">
              <a:buNone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3698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5" grpId="0" animBg="1"/>
      <p:bldP spid="36" grpId="0" animBg="1"/>
      <p:bldP spid="37" grpId="0" animBg="1"/>
    </p:bldLst>
  </p:timing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6" name="Round Same Side Corner Rectangle 25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7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half" idx="16"/>
          </p:nvPr>
        </p:nvSpPr>
        <p:spPr>
          <a:xfrm>
            <a:off x="1725836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449487" y="2523660"/>
            <a:ext cx="1169764" cy="1169415"/>
          </a:xfrm>
          <a:prstGeom prst="teardrop">
            <a:avLst/>
          </a:prstGeom>
          <a:ln w="28575">
            <a:solidFill>
              <a:schemeClr val="accent1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half" idx="15"/>
          </p:nvPr>
        </p:nvSpPr>
        <p:spPr>
          <a:xfrm>
            <a:off x="1725836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Text Placeholder 3"/>
          <p:cNvSpPr>
            <a:spLocks noGrp="1"/>
          </p:cNvSpPr>
          <p:nvPr>
            <p:ph type="body" sz="half" idx="17"/>
          </p:nvPr>
        </p:nvSpPr>
        <p:spPr>
          <a:xfrm>
            <a:off x="4486274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5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09925" y="2523660"/>
            <a:ext cx="1169764" cy="1169415"/>
          </a:xfrm>
          <a:prstGeom prst="teardrop">
            <a:avLst/>
          </a:prstGeom>
          <a:ln w="28575">
            <a:solidFill>
              <a:schemeClr val="accent2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6274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48524" y="2504409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8" name="Picture Placeholder 7"/>
          <p:cNvSpPr>
            <a:spLocks noGrp="1"/>
          </p:cNvSpPr>
          <p:nvPr>
            <p:ph type="pic" sz="quarter" idx="21" hasCustomPrompt="1"/>
          </p:nvPr>
        </p:nvSpPr>
        <p:spPr>
          <a:xfrm>
            <a:off x="5972175" y="2523660"/>
            <a:ext cx="1169764" cy="1169415"/>
          </a:xfrm>
          <a:prstGeom prst="teardrop">
            <a:avLst/>
          </a:prstGeom>
          <a:ln w="28575">
            <a:solidFill>
              <a:schemeClr val="accent3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2"/>
          </p:nvPr>
        </p:nvSpPr>
        <p:spPr>
          <a:xfrm>
            <a:off x="7248524" y="2917326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23"/>
          </p:nvPr>
        </p:nvSpPr>
        <p:spPr>
          <a:xfrm>
            <a:off x="1725836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1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449487" y="4057792"/>
            <a:ext cx="1169764" cy="1169415"/>
          </a:xfrm>
          <a:prstGeom prst="teardrop">
            <a:avLst/>
          </a:prstGeom>
          <a:ln w="28575">
            <a:solidFill>
              <a:schemeClr val="accent4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Text Placeholder 3"/>
          <p:cNvSpPr>
            <a:spLocks noGrp="1"/>
          </p:cNvSpPr>
          <p:nvPr>
            <p:ph type="body" sz="half" idx="25"/>
          </p:nvPr>
        </p:nvSpPr>
        <p:spPr>
          <a:xfrm>
            <a:off x="1725836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6"/>
          </p:nvPr>
        </p:nvSpPr>
        <p:spPr>
          <a:xfrm>
            <a:off x="4486274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5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7" hasCustomPrompt="1"/>
          </p:nvPr>
        </p:nvSpPr>
        <p:spPr>
          <a:xfrm>
            <a:off x="3209925" y="4057792"/>
            <a:ext cx="1169764" cy="1169415"/>
          </a:xfrm>
          <a:prstGeom prst="teardrop">
            <a:avLst/>
          </a:prstGeom>
          <a:ln w="28575">
            <a:solidFill>
              <a:schemeClr val="accent5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Text Placeholder 3"/>
          <p:cNvSpPr>
            <a:spLocks noGrp="1"/>
          </p:cNvSpPr>
          <p:nvPr>
            <p:ph type="body" sz="half" idx="28"/>
          </p:nvPr>
        </p:nvSpPr>
        <p:spPr>
          <a:xfrm>
            <a:off x="4486274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9"/>
          </p:nvPr>
        </p:nvSpPr>
        <p:spPr>
          <a:xfrm>
            <a:off x="7248524" y="4038541"/>
            <a:ext cx="1388839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1" baseline="0">
                <a:solidFill>
                  <a:schemeClr val="accent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51" name="Picture Placeholder 7"/>
          <p:cNvSpPr>
            <a:spLocks noGrp="1"/>
          </p:cNvSpPr>
          <p:nvPr>
            <p:ph type="pic" sz="quarter" idx="30" hasCustomPrompt="1"/>
          </p:nvPr>
        </p:nvSpPr>
        <p:spPr>
          <a:xfrm>
            <a:off x="5972175" y="4057792"/>
            <a:ext cx="1169764" cy="1169415"/>
          </a:xfrm>
          <a:prstGeom prst="teardrop">
            <a:avLst/>
          </a:prstGeom>
          <a:ln w="28575">
            <a:solidFill>
              <a:schemeClr val="accent6"/>
            </a:solidFill>
          </a:ln>
        </p:spPr>
        <p:txBody>
          <a:bodyPr bIns="182880" anchor="b"/>
          <a:lstStyle>
            <a:lvl1pPr algn="ctr">
              <a:buNone/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half" idx="31"/>
          </p:nvPr>
        </p:nvSpPr>
        <p:spPr>
          <a:xfrm>
            <a:off x="7248524" y="4451458"/>
            <a:ext cx="1388839" cy="857858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>
              <a:buNone/>
              <a:defRPr sz="1100" b="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ctr"/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59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500"/>
                            </p:stCondLst>
                            <p:childTnLst>
                              <p:par>
                                <p:cTn id="98" presetID="2" presetClass="entr" presetSubtype="4" accel="50000" decel="5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/>
      <p:bldP spid="33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animBg="1"/>
      <p:bldP spid="3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6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animBg="1"/>
      <p:bldP spid="49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2" presetClass="entr" presetSubtype="4" accel="50000" decel="50000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ounded Rectangle 11"/>
          <p:cNvSpPr/>
          <p:nvPr userDrawn="1"/>
        </p:nvSpPr>
        <p:spPr>
          <a:xfrm>
            <a:off x="654724" y="2201886"/>
            <a:ext cx="3802062" cy="1684314"/>
          </a:xfrm>
          <a:prstGeom prst="roundRect">
            <a:avLst>
              <a:gd name="adj" fmla="val 3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847388" y="2330811"/>
            <a:ext cx="1401282" cy="1426464"/>
          </a:xfrm>
          <a:prstGeom prst="roundRect">
            <a:avLst>
              <a:gd name="adj" fmla="val 8424"/>
            </a:avLst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5463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1452601" y="2473033"/>
            <a:ext cx="2936519" cy="2936519"/>
          </a:xfrm>
          <a:prstGeom prst="ellipse">
            <a:avLst/>
          </a:prstGeom>
          <a:noFill/>
          <a:ln w="19050">
            <a:solidFill>
              <a:schemeClr val="tx2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056569" y="3442030"/>
            <a:ext cx="997689" cy="997392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38400" y="2070917"/>
            <a:ext cx="997689" cy="997392"/>
          </a:xfrm>
          <a:prstGeom prst="ellipse">
            <a:avLst/>
          </a:prstGeom>
          <a:ln w="28575">
            <a:solidFill>
              <a:schemeClr val="accent2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4" hasCustomPrompt="1"/>
          </p:nvPr>
        </p:nvSpPr>
        <p:spPr>
          <a:xfrm>
            <a:off x="3784267" y="3449650"/>
            <a:ext cx="997689" cy="997392"/>
          </a:xfrm>
          <a:prstGeom prst="ellipse">
            <a:avLst/>
          </a:prstGeom>
          <a:ln w="28575">
            <a:solidFill>
              <a:schemeClr val="accent3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2422016" y="4806687"/>
            <a:ext cx="997689" cy="997392"/>
          </a:xfrm>
          <a:prstGeom prst="ellipse">
            <a:avLst/>
          </a:prstGeom>
          <a:ln w="28575">
            <a:solidFill>
              <a:schemeClr val="accent4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9"/>
          </p:nvPr>
        </p:nvSpPr>
        <p:spPr>
          <a:xfrm>
            <a:off x="406762" y="449955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0"/>
          </p:nvPr>
        </p:nvSpPr>
        <p:spPr>
          <a:xfrm>
            <a:off x="1170318" y="5371465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r" rtl="1">
              <a:buNone/>
              <a:defRPr sz="1100" b="1" baseline="0">
                <a:solidFill>
                  <a:schemeClr val="accent4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21"/>
          </p:nvPr>
        </p:nvSpPr>
        <p:spPr>
          <a:xfrm>
            <a:off x="3494818" y="223404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22"/>
          </p:nvPr>
        </p:nvSpPr>
        <p:spPr>
          <a:xfrm>
            <a:off x="4256824" y="4518803"/>
            <a:ext cx="1164563" cy="381730"/>
          </a:xfrm>
          <a:prstGeom prst="rect">
            <a:avLst/>
          </a:prstGeom>
        </p:spPr>
        <p:txBody>
          <a:bodyPr wrap="square" lIns="0" tIns="0" rIns="0" bIns="0" anchor="t">
            <a:noAutofit/>
          </a:bodyPr>
          <a:lstStyle>
            <a:lvl1pPr marL="0" indent="0" algn="l" rtl="1">
              <a:buNone/>
              <a:defRPr sz="1100" b="1" baseline="0">
                <a:solidFill>
                  <a:schemeClr val="accent3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96896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2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6" grpId="0" animBg="1"/>
      <p:bldP spid="17" grpId="0" animBg="1"/>
      <p:bldP spid="18" grpId="0" animBg="1"/>
      <p:bldP spid="19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2" presetClass="entr" presetSubtype="2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8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am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694093" y="2352675"/>
            <a:ext cx="2372431" cy="2371725"/>
          </a:xfrm>
          <a:prstGeom prst="ellipse">
            <a:avLst/>
          </a:prstGeom>
          <a:ln w="28575">
            <a:solidFill>
              <a:schemeClr val="accent1"/>
            </a:solidFill>
          </a:ln>
        </p:spPr>
        <p:txBody>
          <a:bodyPr bIns="91440" anchor="b"/>
          <a:lstStyle>
            <a:lvl1pPr algn="ctr">
              <a:buNone/>
              <a:defRPr sz="7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6135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</p:bldLst>
  </p:timing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1" name="Round Same Side Corner Rectangle 1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133600"/>
            <a:ext cx="2773585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362429" y="2133600"/>
            <a:ext cx="2781572" cy="2131459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Rectangle 14"/>
          <p:cNvSpPr/>
          <p:nvPr userDrawn="1"/>
        </p:nvSpPr>
        <p:spPr>
          <a:xfrm>
            <a:off x="2773585" y="2133601"/>
            <a:ext cx="3588844" cy="213145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128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/>
    </p:bldLst>
  </p:timing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38200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514392" y="1981200"/>
            <a:ext cx="3974883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4514392" y="3478981"/>
            <a:ext cx="3974883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8078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/>
    </p:bld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53855" y="2108156"/>
            <a:ext cx="1834811" cy="2844844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671040" y="2108156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00526" y="2108156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4658482" y="3605938"/>
            <a:ext cx="1779495" cy="1347062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2664561" y="3556533"/>
            <a:ext cx="1785974" cy="1396467"/>
            <a:chOff x="2664561" y="2570470"/>
            <a:chExt cx="1785974" cy="1396467"/>
          </a:xfrm>
        </p:grpSpPr>
        <p:sp>
          <p:nvSpPr>
            <p:cNvPr id="43" name="Rectangle 42"/>
            <p:cNvSpPr/>
            <p:nvPr/>
          </p:nvSpPr>
          <p:spPr>
            <a:xfrm>
              <a:off x="2664561" y="2570470"/>
              <a:ext cx="1785974" cy="134706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664561" y="2619875"/>
              <a:ext cx="1785974" cy="13470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5" name="Group 3"/>
          <p:cNvGrpSpPr/>
          <p:nvPr userDrawn="1"/>
        </p:nvGrpSpPr>
        <p:grpSpPr>
          <a:xfrm>
            <a:off x="6694047" y="3548913"/>
            <a:ext cx="1785974" cy="1404087"/>
            <a:chOff x="6694047" y="2562850"/>
            <a:chExt cx="1785974" cy="1404087"/>
          </a:xfrm>
        </p:grpSpPr>
        <p:sp>
          <p:nvSpPr>
            <p:cNvPr id="46" name="Rectangle 45"/>
            <p:cNvSpPr/>
            <p:nvPr/>
          </p:nvSpPr>
          <p:spPr>
            <a:xfrm>
              <a:off x="6694047" y="2562850"/>
              <a:ext cx="1785974" cy="134706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694047" y="2619875"/>
              <a:ext cx="1785974" cy="13470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48" name="Group 2"/>
          <p:cNvGrpSpPr/>
          <p:nvPr userDrawn="1"/>
        </p:nvGrpSpPr>
        <p:grpSpPr>
          <a:xfrm>
            <a:off x="4658482" y="2108156"/>
            <a:ext cx="1785974" cy="1407182"/>
            <a:chOff x="4658482" y="1122093"/>
            <a:chExt cx="1785974" cy="1407182"/>
          </a:xfrm>
        </p:grpSpPr>
        <p:sp>
          <p:nvSpPr>
            <p:cNvPr id="49" name="Rectangle 48"/>
            <p:cNvSpPr/>
            <p:nvPr/>
          </p:nvSpPr>
          <p:spPr>
            <a:xfrm>
              <a:off x="4658482" y="1182213"/>
              <a:ext cx="1785974" cy="1347062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658482" y="1122093"/>
              <a:ext cx="1785974" cy="13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835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/>
      <p:bldP spid="25" grpId="0"/>
      <p:bldP spid="26" grpId="0"/>
    </p:bld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21" name="Round Same Side Corner Rectangle 2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2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4750079" y="2438400"/>
            <a:ext cx="1785974" cy="1044090"/>
            <a:chOff x="4750079" y="1706835"/>
            <a:chExt cx="1785974" cy="1044090"/>
          </a:xfrm>
        </p:grpSpPr>
        <p:sp>
          <p:nvSpPr>
            <p:cNvPr id="24" name="Rectangle 23"/>
            <p:cNvSpPr/>
            <p:nvPr/>
          </p:nvSpPr>
          <p:spPr>
            <a:xfrm>
              <a:off x="4750079" y="1747885"/>
              <a:ext cx="1785974" cy="10030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750079" y="1706835"/>
              <a:ext cx="1785974" cy="10030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Group 25"/>
          <p:cNvGrpSpPr/>
          <p:nvPr userDrawn="1"/>
        </p:nvGrpSpPr>
        <p:grpSpPr>
          <a:xfrm>
            <a:off x="6707505" y="2438400"/>
            <a:ext cx="1785974" cy="1044090"/>
            <a:chOff x="6707505" y="1706835"/>
            <a:chExt cx="1785974" cy="1044090"/>
          </a:xfrm>
        </p:grpSpPr>
        <p:sp>
          <p:nvSpPr>
            <p:cNvPr id="27" name="Rectangle 26"/>
            <p:cNvSpPr/>
            <p:nvPr/>
          </p:nvSpPr>
          <p:spPr>
            <a:xfrm>
              <a:off x="6707505" y="1747885"/>
              <a:ext cx="1785974" cy="100304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707505" y="1706835"/>
              <a:ext cx="1785974" cy="10030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750079" y="3524608"/>
            <a:ext cx="1785974" cy="1045251"/>
            <a:chOff x="4750079" y="2793043"/>
            <a:chExt cx="1785974" cy="1045251"/>
          </a:xfrm>
        </p:grpSpPr>
        <p:sp>
          <p:nvSpPr>
            <p:cNvPr id="32" name="Rectangle 31"/>
            <p:cNvSpPr/>
            <p:nvPr/>
          </p:nvSpPr>
          <p:spPr>
            <a:xfrm>
              <a:off x="4750079" y="2793043"/>
              <a:ext cx="1785974" cy="1003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50079" y="2835254"/>
              <a:ext cx="1785974" cy="1003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6707505" y="3524608"/>
            <a:ext cx="1785974" cy="1045251"/>
            <a:chOff x="6707505" y="2793043"/>
            <a:chExt cx="1785974" cy="1045251"/>
          </a:xfrm>
        </p:grpSpPr>
        <p:sp>
          <p:nvSpPr>
            <p:cNvPr id="35" name="Rectangle 34"/>
            <p:cNvSpPr/>
            <p:nvPr/>
          </p:nvSpPr>
          <p:spPr>
            <a:xfrm>
              <a:off x="6707505" y="2793043"/>
              <a:ext cx="1785974" cy="100304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707505" y="2835254"/>
              <a:ext cx="1785974" cy="10030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</a:pPr>
              <a:endParaRPr lang="en-US" b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7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8891" y="2438400"/>
            <a:ext cx="3884059" cy="213146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262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</p:bldLst>
  </p:timing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9" name="Round Same Side Corner Rectangle 8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752600"/>
            <a:ext cx="9127832" cy="2712148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8019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57DC8-C37E-47E6-859B-2CC3C25BA378}" type="datetime1">
              <a:rPr lang="bg-BG" altLang="bg-BG" smtClean="0"/>
              <a:t>18.5.2017 г.</a:t>
            </a:fld>
            <a:endParaRPr lang="bg-BG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bg-BG" altLang="en-US"/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 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31" name="Round Same Side Corner Rectangle 30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3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43246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43246" y="3335257"/>
            <a:ext cx="2602149" cy="42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half" idx="17"/>
          </p:nvPr>
        </p:nvSpPr>
        <p:spPr>
          <a:xfrm>
            <a:off x="510621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3258150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3258150" y="3335257"/>
            <a:ext cx="2602149" cy="4209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38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25525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39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6071075" y="198120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0" name="Rectangle 39"/>
          <p:cNvSpPr/>
          <p:nvPr userDrawn="1"/>
        </p:nvSpPr>
        <p:spPr>
          <a:xfrm>
            <a:off x="6071075" y="3335257"/>
            <a:ext cx="2602149" cy="4209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half" idx="21"/>
          </p:nvPr>
        </p:nvSpPr>
        <p:spPr>
          <a:xfrm>
            <a:off x="6138450" y="344113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2" name="Picture Placeholder 7"/>
          <p:cNvSpPr>
            <a:spLocks noGrp="1"/>
          </p:cNvSpPr>
          <p:nvPr>
            <p:ph type="pic" sz="quarter" idx="22" hasCustomPrompt="1"/>
          </p:nvPr>
        </p:nvSpPr>
        <p:spPr>
          <a:xfrm>
            <a:off x="443246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3" name="Rectangle 42"/>
          <p:cNvSpPr/>
          <p:nvPr userDrawn="1"/>
        </p:nvSpPr>
        <p:spPr>
          <a:xfrm>
            <a:off x="443246" y="5265987"/>
            <a:ext cx="2602149" cy="4209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4" name="Text Placeholder 3"/>
          <p:cNvSpPr>
            <a:spLocks noGrp="1"/>
          </p:cNvSpPr>
          <p:nvPr>
            <p:ph type="body" sz="half" idx="23"/>
          </p:nvPr>
        </p:nvSpPr>
        <p:spPr>
          <a:xfrm>
            <a:off x="510621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5" name="Picture Placeholder 7"/>
          <p:cNvSpPr>
            <a:spLocks noGrp="1"/>
          </p:cNvSpPr>
          <p:nvPr>
            <p:ph type="pic" sz="quarter" idx="24" hasCustomPrompt="1"/>
          </p:nvPr>
        </p:nvSpPr>
        <p:spPr>
          <a:xfrm>
            <a:off x="3258150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3258150" y="5265987"/>
            <a:ext cx="2602149" cy="4209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47" name="Text Placeholder 3"/>
          <p:cNvSpPr>
            <a:spLocks noGrp="1"/>
          </p:cNvSpPr>
          <p:nvPr>
            <p:ph type="body" sz="half" idx="25"/>
          </p:nvPr>
        </p:nvSpPr>
        <p:spPr>
          <a:xfrm>
            <a:off x="3325525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  <p:sp>
        <p:nvSpPr>
          <p:cNvPr id="48" name="Picture Placeholder 7"/>
          <p:cNvSpPr>
            <a:spLocks noGrp="1"/>
          </p:cNvSpPr>
          <p:nvPr>
            <p:ph type="pic" sz="quarter" idx="26" hasCustomPrompt="1"/>
          </p:nvPr>
        </p:nvSpPr>
        <p:spPr>
          <a:xfrm>
            <a:off x="6071075" y="3911930"/>
            <a:ext cx="2602150" cy="1354057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49" name="Rectangle 48"/>
          <p:cNvSpPr/>
          <p:nvPr userDrawn="1"/>
        </p:nvSpPr>
        <p:spPr>
          <a:xfrm>
            <a:off x="6071075" y="5265987"/>
            <a:ext cx="2602149" cy="42091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50" name="Text Placeholder 3"/>
          <p:cNvSpPr>
            <a:spLocks noGrp="1"/>
          </p:cNvSpPr>
          <p:nvPr>
            <p:ph type="body" sz="half" idx="27"/>
          </p:nvPr>
        </p:nvSpPr>
        <p:spPr>
          <a:xfrm>
            <a:off x="6138450" y="5371862"/>
            <a:ext cx="2493566" cy="19278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2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122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4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4" grpId="0" animBg="1"/>
      <p:bldP spid="35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/>
      <p:bldP spid="37" grpId="0" animBg="1"/>
      <p:bldP spid="38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/>
      <p:bldP spid="40" grpId="0" animBg="1"/>
      <p:bldP spid="41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/>
      <p:bldP spid="43" grpId="0" animBg="1"/>
      <p:bldP spid="44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6" grpId="0" animBg="1"/>
      <p:bldP spid="47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/>
      <p:bldP spid="49" grpId="0" animBg="1"/>
      <p:bldP spid="50" grpId="0" build="p">
        <p:tmplLst>
          <p:tmpl lvl="1">
            <p:tnLst>
              <p:par>
                <p:cTn presetID="22" presetClass="entr" presetSubtype="4" fill="hold" nodeType="afterEffect" nodePh="1">
                  <p:stCondLst>
                    <p:cond delay="0"/>
                  </p:stCondLst>
                  <p:endCondLst>
                    <p:cond evt="begin"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4" name="Round Same Side Corner Rectangle 13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8" name="Rectangle 17"/>
          <p:cNvSpPr/>
          <p:nvPr userDrawn="1"/>
        </p:nvSpPr>
        <p:spPr>
          <a:xfrm>
            <a:off x="506970" y="4613539"/>
            <a:ext cx="1811374" cy="1003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 userDrawn="1"/>
        </p:nvSpPr>
        <p:spPr>
          <a:xfrm>
            <a:off x="2556160" y="4613539"/>
            <a:ext cx="1811374" cy="1003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506970" y="2286000"/>
            <a:ext cx="3869193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1989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/>
    </p:bldLst>
  </p:timing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-7985" y="2209800"/>
            <a:ext cx="3160757" cy="21314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317500" sx="1000" sy="1000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3152772" y="2209800"/>
            <a:ext cx="5991228" cy="2131459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3066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animBg="1"/>
      <p:bldP spid="13" grpId="0"/>
    </p:bldLst>
  </p:timing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1" y="2"/>
            <a:ext cx="9127831" cy="3966663"/>
          </a:xfrm>
          <a:prstGeom prst="downArrowCallout">
            <a:avLst>
              <a:gd name="adj1" fmla="val 35178"/>
              <a:gd name="adj2" fmla="val 13059"/>
              <a:gd name="adj3" fmla="val 7566"/>
              <a:gd name="adj4" fmla="val 92434"/>
            </a:avLst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5" name="Round Same Side Corner Rectangle 4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40833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660456" y="2311758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176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2" name="Round Same Side Corner Rectangle 11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3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763084" y="2311758"/>
            <a:ext cx="3681115" cy="3225991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758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</p:bldLst>
  </p:timing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87214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5599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4456786" cy="6858000"/>
          </a:xfrm>
          <a:prstGeom prst="rect">
            <a:avLst/>
          </a:prstGeom>
          <a:ln>
            <a:noFill/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3049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0" name="Round Same Side Corner Rectangle 9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2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777805" y="2204732"/>
            <a:ext cx="1425007" cy="1529068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317802" y="2204732"/>
            <a:ext cx="1425007" cy="1529068"/>
          </a:xfrm>
          <a:prstGeom prst="rect">
            <a:avLst/>
          </a:prstGeom>
          <a:ln w="19050">
            <a:solidFill>
              <a:schemeClr val="accent2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3857799" y="2204732"/>
            <a:ext cx="1425007" cy="1529068"/>
          </a:xfrm>
          <a:prstGeom prst="rect">
            <a:avLst/>
          </a:prstGeom>
          <a:ln w="19050">
            <a:solidFill>
              <a:schemeClr val="accent3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8" hasCustomPrompt="1"/>
          </p:nvPr>
        </p:nvSpPr>
        <p:spPr>
          <a:xfrm>
            <a:off x="5401191" y="2204732"/>
            <a:ext cx="1425007" cy="1529068"/>
          </a:xfrm>
          <a:prstGeom prst="rect">
            <a:avLst/>
          </a:prstGeom>
          <a:ln w="19050">
            <a:solidFill>
              <a:schemeClr val="accent4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19" hasCustomPrompt="1"/>
          </p:nvPr>
        </p:nvSpPr>
        <p:spPr>
          <a:xfrm>
            <a:off x="6941188" y="2204732"/>
            <a:ext cx="1425007" cy="1529068"/>
          </a:xfrm>
          <a:prstGeom prst="rect">
            <a:avLst/>
          </a:prstGeom>
          <a:ln w="19050">
            <a:solidFill>
              <a:schemeClr val="accent5"/>
            </a:solidFill>
          </a:ln>
        </p:spPr>
        <p:txBody>
          <a:bodyPr bIns="27432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3186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animBg="1"/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1752600" y="855378"/>
            <a:ext cx="5638800" cy="353524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2000" b="1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14600" y="1207369"/>
            <a:ext cx="4114800" cy="200746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ctr">
              <a:buNone/>
              <a:defRPr sz="1100" b="1" baseline="0">
                <a:solidFill>
                  <a:schemeClr val="bg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Subtext Goes Here</a:t>
            </a:r>
          </a:p>
        </p:txBody>
      </p:sp>
      <p:sp>
        <p:nvSpPr>
          <p:cNvPr id="18" name="Round Same Side Corner Rectangle 17"/>
          <p:cNvSpPr/>
          <p:nvPr userDrawn="1"/>
        </p:nvSpPr>
        <p:spPr>
          <a:xfrm rot="16200000" flipH="1">
            <a:off x="8798358" y="6158190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19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46831" y="6215797"/>
            <a:ext cx="381001" cy="274637"/>
          </a:xfrm>
          <a:prstGeom prst="rect">
            <a:avLst/>
          </a:prstGeom>
        </p:spPr>
        <p:txBody>
          <a:bodyPr anchor="ctr"/>
          <a:lstStyle>
            <a:lvl1pPr algn="ctr">
              <a:defRPr sz="9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fld id="{C136B7D2-B98C-44FD-8D04-7EC62A564975}" type="slidenum">
              <a:rPr lang="en-US" smtClean="0">
                <a:solidFill>
                  <a:srgbClr val="262626">
                    <a:lumMod val="50000"/>
                    <a:lumOff val="50000"/>
                  </a:srgbClr>
                </a:solidFill>
                <a:latin typeface="Roboto Condensed"/>
              </a:rPr>
              <a:pPr defTabSz="1031626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srgbClr val="262626">
                  <a:lumMod val="50000"/>
                  <a:lumOff val="50000"/>
                </a:srgbClr>
              </a:solidFill>
              <a:latin typeface="Roboto Condensed"/>
            </a:endParaRPr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365438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4628355" y="4063696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16" hasCustomPrompt="1"/>
          </p:nvPr>
        </p:nvSpPr>
        <p:spPr>
          <a:xfrm>
            <a:off x="2511238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17" hasCustomPrompt="1"/>
          </p:nvPr>
        </p:nvSpPr>
        <p:spPr>
          <a:xfrm>
            <a:off x="6746296" y="2277951"/>
            <a:ext cx="2007972" cy="1651304"/>
          </a:xfrm>
          <a:prstGeom prst="rect">
            <a:avLst/>
          </a:prstGeom>
          <a:ln>
            <a:noFill/>
          </a:ln>
        </p:spPr>
        <p:txBody>
          <a:bodyPr bIns="457200" anchor="b"/>
          <a:lstStyle>
            <a:lvl1pPr algn="ctr">
              <a:buNone/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 smtClean="0"/>
              <a:t>Image Holder</a:t>
            </a:r>
            <a:endParaRPr 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2511238" y="3929255"/>
            <a:ext cx="2007972" cy="178574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0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365438" y="2277951"/>
            <a:ext cx="2007972" cy="178574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4400" b="0" dirty="0" smtClean="0">
              <a:solidFill>
                <a:srgbClr val="FFFFFF"/>
              </a:solidFill>
              <a:latin typeface="FontAwesome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4628355" y="2277950"/>
            <a:ext cx="2007972" cy="178574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000" b="0" dirty="0" smtClean="0">
                <a:solidFill>
                  <a:srgbClr val="FFFFFF"/>
                </a:solidFill>
              </a:rPr>
              <a:t> </a:t>
            </a:r>
          </a:p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  <a:t/>
            </a:r>
            <a:br>
              <a:rPr lang="en-US" sz="1200" dirty="0" smtClean="0">
                <a:solidFill>
                  <a:srgbClr val="FFFFFF">
                    <a:lumMod val="95000"/>
                  </a:srgbClr>
                </a:solidFill>
              </a:rPr>
            </a:br>
            <a:endParaRPr lang="en-US" sz="1600" b="0" dirty="0">
              <a:solidFill>
                <a:srgbClr val="FFFFFF">
                  <a:lumMod val="95000"/>
                </a:srgbClr>
              </a:solidFill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746296" y="3929255"/>
            <a:ext cx="2007972" cy="1785745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ct val="20000"/>
              </a:spcBef>
              <a:spcAft>
                <a:spcPts val="0"/>
              </a:spcAft>
              <a:defRPr/>
            </a:pPr>
            <a:endParaRPr lang="en-US" sz="1200" dirty="0" smtClean="0">
              <a:solidFill>
                <a:srgbClr val="FFFFFF">
                  <a:lumMod val="9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151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32.xml"/><Relationship Id="rId18" Type="http://schemas.openxmlformats.org/officeDocument/2006/relationships/slideLayout" Target="../slideLayouts/slideLayout537.xml"/><Relationship Id="rId26" Type="http://schemas.openxmlformats.org/officeDocument/2006/relationships/slideLayout" Target="../slideLayouts/slideLayout545.xml"/><Relationship Id="rId39" Type="http://schemas.openxmlformats.org/officeDocument/2006/relationships/slideLayout" Target="../slideLayouts/slideLayout558.xml"/><Relationship Id="rId21" Type="http://schemas.openxmlformats.org/officeDocument/2006/relationships/slideLayout" Target="../slideLayouts/slideLayout540.xml"/><Relationship Id="rId34" Type="http://schemas.openxmlformats.org/officeDocument/2006/relationships/slideLayout" Target="../slideLayouts/slideLayout553.xml"/><Relationship Id="rId42" Type="http://schemas.openxmlformats.org/officeDocument/2006/relationships/slideLayout" Target="../slideLayouts/slideLayout561.xml"/><Relationship Id="rId47" Type="http://schemas.openxmlformats.org/officeDocument/2006/relationships/slideLayout" Target="../slideLayouts/slideLayout566.xml"/><Relationship Id="rId50" Type="http://schemas.openxmlformats.org/officeDocument/2006/relationships/slideLayout" Target="../slideLayouts/slideLayout569.xml"/><Relationship Id="rId55" Type="http://schemas.openxmlformats.org/officeDocument/2006/relationships/slideLayout" Target="../slideLayouts/slideLayout574.xml"/><Relationship Id="rId7" Type="http://schemas.openxmlformats.org/officeDocument/2006/relationships/slideLayout" Target="../slideLayouts/slideLayout526.xml"/><Relationship Id="rId12" Type="http://schemas.openxmlformats.org/officeDocument/2006/relationships/slideLayout" Target="../slideLayouts/slideLayout531.xml"/><Relationship Id="rId17" Type="http://schemas.openxmlformats.org/officeDocument/2006/relationships/slideLayout" Target="../slideLayouts/slideLayout536.xml"/><Relationship Id="rId25" Type="http://schemas.openxmlformats.org/officeDocument/2006/relationships/slideLayout" Target="../slideLayouts/slideLayout544.xml"/><Relationship Id="rId33" Type="http://schemas.openxmlformats.org/officeDocument/2006/relationships/slideLayout" Target="../slideLayouts/slideLayout552.xml"/><Relationship Id="rId38" Type="http://schemas.openxmlformats.org/officeDocument/2006/relationships/slideLayout" Target="../slideLayouts/slideLayout557.xml"/><Relationship Id="rId46" Type="http://schemas.openxmlformats.org/officeDocument/2006/relationships/slideLayout" Target="../slideLayouts/slideLayout565.xml"/><Relationship Id="rId2" Type="http://schemas.openxmlformats.org/officeDocument/2006/relationships/slideLayout" Target="../slideLayouts/slideLayout521.xml"/><Relationship Id="rId16" Type="http://schemas.openxmlformats.org/officeDocument/2006/relationships/slideLayout" Target="../slideLayouts/slideLayout535.xml"/><Relationship Id="rId20" Type="http://schemas.openxmlformats.org/officeDocument/2006/relationships/slideLayout" Target="../slideLayouts/slideLayout539.xml"/><Relationship Id="rId29" Type="http://schemas.openxmlformats.org/officeDocument/2006/relationships/slideLayout" Target="../slideLayouts/slideLayout548.xml"/><Relationship Id="rId41" Type="http://schemas.openxmlformats.org/officeDocument/2006/relationships/slideLayout" Target="../slideLayouts/slideLayout560.xml"/><Relationship Id="rId54" Type="http://schemas.openxmlformats.org/officeDocument/2006/relationships/slideLayout" Target="../slideLayouts/slideLayout573.xml"/><Relationship Id="rId1" Type="http://schemas.openxmlformats.org/officeDocument/2006/relationships/slideLayout" Target="../slideLayouts/slideLayout520.xml"/><Relationship Id="rId6" Type="http://schemas.openxmlformats.org/officeDocument/2006/relationships/slideLayout" Target="../slideLayouts/slideLayout525.xml"/><Relationship Id="rId11" Type="http://schemas.openxmlformats.org/officeDocument/2006/relationships/slideLayout" Target="../slideLayouts/slideLayout530.xml"/><Relationship Id="rId24" Type="http://schemas.openxmlformats.org/officeDocument/2006/relationships/slideLayout" Target="../slideLayouts/slideLayout543.xml"/><Relationship Id="rId32" Type="http://schemas.openxmlformats.org/officeDocument/2006/relationships/slideLayout" Target="../slideLayouts/slideLayout551.xml"/><Relationship Id="rId37" Type="http://schemas.openxmlformats.org/officeDocument/2006/relationships/slideLayout" Target="../slideLayouts/slideLayout556.xml"/><Relationship Id="rId40" Type="http://schemas.openxmlformats.org/officeDocument/2006/relationships/slideLayout" Target="../slideLayouts/slideLayout559.xml"/><Relationship Id="rId45" Type="http://schemas.openxmlformats.org/officeDocument/2006/relationships/slideLayout" Target="../slideLayouts/slideLayout564.xml"/><Relationship Id="rId53" Type="http://schemas.openxmlformats.org/officeDocument/2006/relationships/slideLayout" Target="../slideLayouts/slideLayout572.xml"/><Relationship Id="rId58" Type="http://schemas.openxmlformats.org/officeDocument/2006/relationships/theme" Target="../theme/theme10.xml"/><Relationship Id="rId5" Type="http://schemas.openxmlformats.org/officeDocument/2006/relationships/slideLayout" Target="../slideLayouts/slideLayout524.xml"/><Relationship Id="rId15" Type="http://schemas.openxmlformats.org/officeDocument/2006/relationships/slideLayout" Target="../slideLayouts/slideLayout534.xml"/><Relationship Id="rId23" Type="http://schemas.openxmlformats.org/officeDocument/2006/relationships/slideLayout" Target="../slideLayouts/slideLayout542.xml"/><Relationship Id="rId28" Type="http://schemas.openxmlformats.org/officeDocument/2006/relationships/slideLayout" Target="../slideLayouts/slideLayout547.xml"/><Relationship Id="rId36" Type="http://schemas.openxmlformats.org/officeDocument/2006/relationships/slideLayout" Target="../slideLayouts/slideLayout555.xml"/><Relationship Id="rId49" Type="http://schemas.openxmlformats.org/officeDocument/2006/relationships/slideLayout" Target="../slideLayouts/slideLayout568.xml"/><Relationship Id="rId57" Type="http://schemas.openxmlformats.org/officeDocument/2006/relationships/slideLayout" Target="../slideLayouts/slideLayout576.xml"/><Relationship Id="rId10" Type="http://schemas.openxmlformats.org/officeDocument/2006/relationships/slideLayout" Target="../slideLayouts/slideLayout529.xml"/><Relationship Id="rId19" Type="http://schemas.openxmlformats.org/officeDocument/2006/relationships/slideLayout" Target="../slideLayouts/slideLayout538.xml"/><Relationship Id="rId31" Type="http://schemas.openxmlformats.org/officeDocument/2006/relationships/slideLayout" Target="../slideLayouts/slideLayout550.xml"/><Relationship Id="rId44" Type="http://schemas.openxmlformats.org/officeDocument/2006/relationships/slideLayout" Target="../slideLayouts/slideLayout563.xml"/><Relationship Id="rId52" Type="http://schemas.openxmlformats.org/officeDocument/2006/relationships/slideLayout" Target="../slideLayouts/slideLayout571.xml"/><Relationship Id="rId4" Type="http://schemas.openxmlformats.org/officeDocument/2006/relationships/slideLayout" Target="../slideLayouts/slideLayout523.xml"/><Relationship Id="rId9" Type="http://schemas.openxmlformats.org/officeDocument/2006/relationships/slideLayout" Target="../slideLayouts/slideLayout528.xml"/><Relationship Id="rId14" Type="http://schemas.openxmlformats.org/officeDocument/2006/relationships/slideLayout" Target="../slideLayouts/slideLayout533.xml"/><Relationship Id="rId22" Type="http://schemas.openxmlformats.org/officeDocument/2006/relationships/slideLayout" Target="../slideLayouts/slideLayout541.xml"/><Relationship Id="rId27" Type="http://schemas.openxmlformats.org/officeDocument/2006/relationships/slideLayout" Target="../slideLayouts/slideLayout546.xml"/><Relationship Id="rId30" Type="http://schemas.openxmlformats.org/officeDocument/2006/relationships/slideLayout" Target="../slideLayouts/slideLayout549.xml"/><Relationship Id="rId35" Type="http://schemas.openxmlformats.org/officeDocument/2006/relationships/slideLayout" Target="../slideLayouts/slideLayout554.xml"/><Relationship Id="rId43" Type="http://schemas.openxmlformats.org/officeDocument/2006/relationships/slideLayout" Target="../slideLayouts/slideLayout562.xml"/><Relationship Id="rId48" Type="http://schemas.openxmlformats.org/officeDocument/2006/relationships/slideLayout" Target="../slideLayouts/slideLayout567.xml"/><Relationship Id="rId56" Type="http://schemas.openxmlformats.org/officeDocument/2006/relationships/slideLayout" Target="../slideLayouts/slideLayout575.xml"/><Relationship Id="rId8" Type="http://schemas.openxmlformats.org/officeDocument/2006/relationships/slideLayout" Target="../slideLayouts/slideLayout527.xml"/><Relationship Id="rId51" Type="http://schemas.openxmlformats.org/officeDocument/2006/relationships/slideLayout" Target="../slideLayouts/slideLayout570.xml"/><Relationship Id="rId3" Type="http://schemas.openxmlformats.org/officeDocument/2006/relationships/slideLayout" Target="../slideLayouts/slideLayout522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9.xml"/><Relationship Id="rId18" Type="http://schemas.openxmlformats.org/officeDocument/2006/relationships/slideLayout" Target="../slideLayouts/slideLayout594.xml"/><Relationship Id="rId26" Type="http://schemas.openxmlformats.org/officeDocument/2006/relationships/slideLayout" Target="../slideLayouts/slideLayout602.xml"/><Relationship Id="rId39" Type="http://schemas.openxmlformats.org/officeDocument/2006/relationships/slideLayout" Target="../slideLayouts/slideLayout615.xml"/><Relationship Id="rId21" Type="http://schemas.openxmlformats.org/officeDocument/2006/relationships/slideLayout" Target="../slideLayouts/slideLayout597.xml"/><Relationship Id="rId34" Type="http://schemas.openxmlformats.org/officeDocument/2006/relationships/slideLayout" Target="../slideLayouts/slideLayout610.xml"/><Relationship Id="rId42" Type="http://schemas.openxmlformats.org/officeDocument/2006/relationships/slideLayout" Target="../slideLayouts/slideLayout618.xml"/><Relationship Id="rId47" Type="http://schemas.openxmlformats.org/officeDocument/2006/relationships/slideLayout" Target="../slideLayouts/slideLayout623.xml"/><Relationship Id="rId50" Type="http://schemas.openxmlformats.org/officeDocument/2006/relationships/slideLayout" Target="../slideLayouts/slideLayout626.xml"/><Relationship Id="rId55" Type="http://schemas.openxmlformats.org/officeDocument/2006/relationships/slideLayout" Target="../slideLayouts/slideLayout631.xml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17" Type="http://schemas.openxmlformats.org/officeDocument/2006/relationships/slideLayout" Target="../slideLayouts/slideLayout593.xml"/><Relationship Id="rId25" Type="http://schemas.openxmlformats.org/officeDocument/2006/relationships/slideLayout" Target="../slideLayouts/slideLayout601.xml"/><Relationship Id="rId33" Type="http://schemas.openxmlformats.org/officeDocument/2006/relationships/slideLayout" Target="../slideLayouts/slideLayout609.xml"/><Relationship Id="rId38" Type="http://schemas.openxmlformats.org/officeDocument/2006/relationships/slideLayout" Target="../slideLayouts/slideLayout614.xml"/><Relationship Id="rId46" Type="http://schemas.openxmlformats.org/officeDocument/2006/relationships/slideLayout" Target="../slideLayouts/slideLayout622.xml"/><Relationship Id="rId2" Type="http://schemas.openxmlformats.org/officeDocument/2006/relationships/slideLayout" Target="../slideLayouts/slideLayout578.xml"/><Relationship Id="rId16" Type="http://schemas.openxmlformats.org/officeDocument/2006/relationships/slideLayout" Target="../slideLayouts/slideLayout592.xml"/><Relationship Id="rId20" Type="http://schemas.openxmlformats.org/officeDocument/2006/relationships/slideLayout" Target="../slideLayouts/slideLayout596.xml"/><Relationship Id="rId29" Type="http://schemas.openxmlformats.org/officeDocument/2006/relationships/slideLayout" Target="../slideLayouts/slideLayout605.xml"/><Relationship Id="rId41" Type="http://schemas.openxmlformats.org/officeDocument/2006/relationships/slideLayout" Target="../slideLayouts/slideLayout617.xml"/><Relationship Id="rId54" Type="http://schemas.openxmlformats.org/officeDocument/2006/relationships/slideLayout" Target="../slideLayouts/slideLayout630.xml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24" Type="http://schemas.openxmlformats.org/officeDocument/2006/relationships/slideLayout" Target="../slideLayouts/slideLayout600.xml"/><Relationship Id="rId32" Type="http://schemas.openxmlformats.org/officeDocument/2006/relationships/slideLayout" Target="../slideLayouts/slideLayout608.xml"/><Relationship Id="rId37" Type="http://schemas.openxmlformats.org/officeDocument/2006/relationships/slideLayout" Target="../slideLayouts/slideLayout613.xml"/><Relationship Id="rId40" Type="http://schemas.openxmlformats.org/officeDocument/2006/relationships/slideLayout" Target="../slideLayouts/slideLayout616.xml"/><Relationship Id="rId45" Type="http://schemas.openxmlformats.org/officeDocument/2006/relationships/slideLayout" Target="../slideLayouts/slideLayout621.xml"/><Relationship Id="rId53" Type="http://schemas.openxmlformats.org/officeDocument/2006/relationships/slideLayout" Target="../slideLayouts/slideLayout629.xml"/><Relationship Id="rId5" Type="http://schemas.openxmlformats.org/officeDocument/2006/relationships/slideLayout" Target="../slideLayouts/slideLayout581.xml"/><Relationship Id="rId15" Type="http://schemas.openxmlformats.org/officeDocument/2006/relationships/slideLayout" Target="../slideLayouts/slideLayout591.xml"/><Relationship Id="rId23" Type="http://schemas.openxmlformats.org/officeDocument/2006/relationships/slideLayout" Target="../slideLayouts/slideLayout599.xml"/><Relationship Id="rId28" Type="http://schemas.openxmlformats.org/officeDocument/2006/relationships/slideLayout" Target="../slideLayouts/slideLayout604.xml"/><Relationship Id="rId36" Type="http://schemas.openxmlformats.org/officeDocument/2006/relationships/slideLayout" Target="../slideLayouts/slideLayout612.xml"/><Relationship Id="rId49" Type="http://schemas.openxmlformats.org/officeDocument/2006/relationships/slideLayout" Target="../slideLayouts/slideLayout625.xml"/><Relationship Id="rId57" Type="http://schemas.openxmlformats.org/officeDocument/2006/relationships/theme" Target="../theme/theme11.xml"/><Relationship Id="rId10" Type="http://schemas.openxmlformats.org/officeDocument/2006/relationships/slideLayout" Target="../slideLayouts/slideLayout586.xml"/><Relationship Id="rId19" Type="http://schemas.openxmlformats.org/officeDocument/2006/relationships/slideLayout" Target="../slideLayouts/slideLayout595.xml"/><Relationship Id="rId31" Type="http://schemas.openxmlformats.org/officeDocument/2006/relationships/slideLayout" Target="../slideLayouts/slideLayout607.xml"/><Relationship Id="rId44" Type="http://schemas.openxmlformats.org/officeDocument/2006/relationships/slideLayout" Target="../slideLayouts/slideLayout620.xml"/><Relationship Id="rId52" Type="http://schemas.openxmlformats.org/officeDocument/2006/relationships/slideLayout" Target="../slideLayouts/slideLayout628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Relationship Id="rId14" Type="http://schemas.openxmlformats.org/officeDocument/2006/relationships/slideLayout" Target="../slideLayouts/slideLayout590.xml"/><Relationship Id="rId22" Type="http://schemas.openxmlformats.org/officeDocument/2006/relationships/slideLayout" Target="../slideLayouts/slideLayout598.xml"/><Relationship Id="rId27" Type="http://schemas.openxmlformats.org/officeDocument/2006/relationships/slideLayout" Target="../slideLayouts/slideLayout603.xml"/><Relationship Id="rId30" Type="http://schemas.openxmlformats.org/officeDocument/2006/relationships/slideLayout" Target="../slideLayouts/slideLayout606.xml"/><Relationship Id="rId35" Type="http://schemas.openxmlformats.org/officeDocument/2006/relationships/slideLayout" Target="../slideLayouts/slideLayout611.xml"/><Relationship Id="rId43" Type="http://schemas.openxmlformats.org/officeDocument/2006/relationships/slideLayout" Target="../slideLayouts/slideLayout619.xml"/><Relationship Id="rId48" Type="http://schemas.openxmlformats.org/officeDocument/2006/relationships/slideLayout" Target="../slideLayouts/slideLayout624.xml"/><Relationship Id="rId56" Type="http://schemas.openxmlformats.org/officeDocument/2006/relationships/slideLayout" Target="../slideLayouts/slideLayout632.xml"/><Relationship Id="rId8" Type="http://schemas.openxmlformats.org/officeDocument/2006/relationships/slideLayout" Target="../slideLayouts/slideLayout584.xml"/><Relationship Id="rId51" Type="http://schemas.openxmlformats.org/officeDocument/2006/relationships/slideLayout" Target="../slideLayouts/slideLayout627.xml"/><Relationship Id="rId3" Type="http://schemas.openxmlformats.org/officeDocument/2006/relationships/slideLayout" Target="../slideLayouts/slideLayout579.xml"/></Relationships>
</file>

<file path=ppt/slideMasters/_rels/slideMaster1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45.xml"/><Relationship Id="rId18" Type="http://schemas.openxmlformats.org/officeDocument/2006/relationships/slideLayout" Target="../slideLayouts/slideLayout650.xml"/><Relationship Id="rId26" Type="http://schemas.openxmlformats.org/officeDocument/2006/relationships/slideLayout" Target="../slideLayouts/slideLayout658.xml"/><Relationship Id="rId39" Type="http://schemas.openxmlformats.org/officeDocument/2006/relationships/slideLayout" Target="../slideLayouts/slideLayout671.xml"/><Relationship Id="rId3" Type="http://schemas.openxmlformats.org/officeDocument/2006/relationships/slideLayout" Target="../slideLayouts/slideLayout635.xml"/><Relationship Id="rId21" Type="http://schemas.openxmlformats.org/officeDocument/2006/relationships/slideLayout" Target="../slideLayouts/slideLayout653.xml"/><Relationship Id="rId34" Type="http://schemas.openxmlformats.org/officeDocument/2006/relationships/slideLayout" Target="../slideLayouts/slideLayout666.xml"/><Relationship Id="rId42" Type="http://schemas.openxmlformats.org/officeDocument/2006/relationships/slideLayout" Target="../slideLayouts/slideLayout674.xml"/><Relationship Id="rId47" Type="http://schemas.openxmlformats.org/officeDocument/2006/relationships/slideLayout" Target="../slideLayouts/slideLayout679.xml"/><Relationship Id="rId50" Type="http://schemas.openxmlformats.org/officeDocument/2006/relationships/slideLayout" Target="../slideLayouts/slideLayout682.xml"/><Relationship Id="rId7" Type="http://schemas.openxmlformats.org/officeDocument/2006/relationships/slideLayout" Target="../slideLayouts/slideLayout639.xml"/><Relationship Id="rId12" Type="http://schemas.openxmlformats.org/officeDocument/2006/relationships/slideLayout" Target="../slideLayouts/slideLayout644.xml"/><Relationship Id="rId17" Type="http://schemas.openxmlformats.org/officeDocument/2006/relationships/slideLayout" Target="../slideLayouts/slideLayout649.xml"/><Relationship Id="rId25" Type="http://schemas.openxmlformats.org/officeDocument/2006/relationships/slideLayout" Target="../slideLayouts/slideLayout657.xml"/><Relationship Id="rId33" Type="http://schemas.openxmlformats.org/officeDocument/2006/relationships/slideLayout" Target="../slideLayouts/slideLayout665.xml"/><Relationship Id="rId38" Type="http://schemas.openxmlformats.org/officeDocument/2006/relationships/slideLayout" Target="../slideLayouts/slideLayout670.xml"/><Relationship Id="rId46" Type="http://schemas.openxmlformats.org/officeDocument/2006/relationships/slideLayout" Target="../slideLayouts/slideLayout678.xml"/><Relationship Id="rId2" Type="http://schemas.openxmlformats.org/officeDocument/2006/relationships/slideLayout" Target="../slideLayouts/slideLayout634.xml"/><Relationship Id="rId16" Type="http://schemas.openxmlformats.org/officeDocument/2006/relationships/slideLayout" Target="../slideLayouts/slideLayout648.xml"/><Relationship Id="rId20" Type="http://schemas.openxmlformats.org/officeDocument/2006/relationships/slideLayout" Target="../slideLayouts/slideLayout652.xml"/><Relationship Id="rId29" Type="http://schemas.openxmlformats.org/officeDocument/2006/relationships/slideLayout" Target="../slideLayouts/slideLayout661.xml"/><Relationship Id="rId41" Type="http://schemas.openxmlformats.org/officeDocument/2006/relationships/slideLayout" Target="../slideLayouts/slideLayout673.xml"/><Relationship Id="rId1" Type="http://schemas.openxmlformats.org/officeDocument/2006/relationships/slideLayout" Target="../slideLayouts/slideLayout633.xml"/><Relationship Id="rId6" Type="http://schemas.openxmlformats.org/officeDocument/2006/relationships/slideLayout" Target="../slideLayouts/slideLayout638.xml"/><Relationship Id="rId11" Type="http://schemas.openxmlformats.org/officeDocument/2006/relationships/slideLayout" Target="../slideLayouts/slideLayout643.xml"/><Relationship Id="rId24" Type="http://schemas.openxmlformats.org/officeDocument/2006/relationships/slideLayout" Target="../slideLayouts/slideLayout656.xml"/><Relationship Id="rId32" Type="http://schemas.openxmlformats.org/officeDocument/2006/relationships/slideLayout" Target="../slideLayouts/slideLayout664.xml"/><Relationship Id="rId37" Type="http://schemas.openxmlformats.org/officeDocument/2006/relationships/slideLayout" Target="../slideLayouts/slideLayout669.xml"/><Relationship Id="rId40" Type="http://schemas.openxmlformats.org/officeDocument/2006/relationships/slideLayout" Target="../slideLayouts/slideLayout672.xml"/><Relationship Id="rId45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37.xml"/><Relationship Id="rId15" Type="http://schemas.openxmlformats.org/officeDocument/2006/relationships/slideLayout" Target="../slideLayouts/slideLayout647.xml"/><Relationship Id="rId23" Type="http://schemas.openxmlformats.org/officeDocument/2006/relationships/slideLayout" Target="../slideLayouts/slideLayout655.xml"/><Relationship Id="rId28" Type="http://schemas.openxmlformats.org/officeDocument/2006/relationships/slideLayout" Target="../slideLayouts/slideLayout660.xml"/><Relationship Id="rId36" Type="http://schemas.openxmlformats.org/officeDocument/2006/relationships/slideLayout" Target="../slideLayouts/slideLayout668.xml"/><Relationship Id="rId49" Type="http://schemas.openxmlformats.org/officeDocument/2006/relationships/slideLayout" Target="../slideLayouts/slideLayout681.xml"/><Relationship Id="rId10" Type="http://schemas.openxmlformats.org/officeDocument/2006/relationships/slideLayout" Target="../slideLayouts/slideLayout642.xml"/><Relationship Id="rId19" Type="http://schemas.openxmlformats.org/officeDocument/2006/relationships/slideLayout" Target="../slideLayouts/slideLayout651.xml"/><Relationship Id="rId31" Type="http://schemas.openxmlformats.org/officeDocument/2006/relationships/slideLayout" Target="../slideLayouts/slideLayout663.xml"/><Relationship Id="rId44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36.xml"/><Relationship Id="rId9" Type="http://schemas.openxmlformats.org/officeDocument/2006/relationships/slideLayout" Target="../slideLayouts/slideLayout641.xml"/><Relationship Id="rId14" Type="http://schemas.openxmlformats.org/officeDocument/2006/relationships/slideLayout" Target="../slideLayouts/slideLayout646.xml"/><Relationship Id="rId22" Type="http://schemas.openxmlformats.org/officeDocument/2006/relationships/slideLayout" Target="../slideLayouts/slideLayout654.xml"/><Relationship Id="rId27" Type="http://schemas.openxmlformats.org/officeDocument/2006/relationships/slideLayout" Target="../slideLayouts/slideLayout659.xml"/><Relationship Id="rId30" Type="http://schemas.openxmlformats.org/officeDocument/2006/relationships/slideLayout" Target="../slideLayouts/slideLayout662.xml"/><Relationship Id="rId35" Type="http://schemas.openxmlformats.org/officeDocument/2006/relationships/slideLayout" Target="../slideLayouts/slideLayout667.xml"/><Relationship Id="rId43" Type="http://schemas.openxmlformats.org/officeDocument/2006/relationships/slideLayout" Target="../slideLayouts/slideLayout675.xml"/><Relationship Id="rId48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40.xml"/><Relationship Id="rId51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5.xml"/><Relationship Id="rId18" Type="http://schemas.openxmlformats.org/officeDocument/2006/relationships/slideLayout" Target="../slideLayouts/slideLayout700.xml"/><Relationship Id="rId26" Type="http://schemas.openxmlformats.org/officeDocument/2006/relationships/slideLayout" Target="../slideLayouts/slideLayout708.xml"/><Relationship Id="rId39" Type="http://schemas.openxmlformats.org/officeDocument/2006/relationships/slideLayout" Target="../slideLayouts/slideLayout721.xml"/><Relationship Id="rId3" Type="http://schemas.openxmlformats.org/officeDocument/2006/relationships/slideLayout" Target="../slideLayouts/slideLayout685.xml"/><Relationship Id="rId21" Type="http://schemas.openxmlformats.org/officeDocument/2006/relationships/slideLayout" Target="../slideLayouts/slideLayout703.xml"/><Relationship Id="rId34" Type="http://schemas.openxmlformats.org/officeDocument/2006/relationships/slideLayout" Target="../slideLayouts/slideLayout716.xml"/><Relationship Id="rId42" Type="http://schemas.openxmlformats.org/officeDocument/2006/relationships/slideLayout" Target="../slideLayouts/slideLayout724.xml"/><Relationship Id="rId47" Type="http://schemas.openxmlformats.org/officeDocument/2006/relationships/slideLayout" Target="../slideLayouts/slideLayout729.xml"/><Relationship Id="rId50" Type="http://schemas.openxmlformats.org/officeDocument/2006/relationships/slideLayout" Target="../slideLayouts/slideLayout732.xml"/><Relationship Id="rId7" Type="http://schemas.openxmlformats.org/officeDocument/2006/relationships/slideLayout" Target="../slideLayouts/slideLayout689.xml"/><Relationship Id="rId12" Type="http://schemas.openxmlformats.org/officeDocument/2006/relationships/slideLayout" Target="../slideLayouts/slideLayout694.xml"/><Relationship Id="rId17" Type="http://schemas.openxmlformats.org/officeDocument/2006/relationships/slideLayout" Target="../slideLayouts/slideLayout699.xml"/><Relationship Id="rId25" Type="http://schemas.openxmlformats.org/officeDocument/2006/relationships/slideLayout" Target="../slideLayouts/slideLayout707.xml"/><Relationship Id="rId33" Type="http://schemas.openxmlformats.org/officeDocument/2006/relationships/slideLayout" Target="../slideLayouts/slideLayout715.xml"/><Relationship Id="rId38" Type="http://schemas.openxmlformats.org/officeDocument/2006/relationships/slideLayout" Target="../slideLayouts/slideLayout720.xml"/><Relationship Id="rId46" Type="http://schemas.openxmlformats.org/officeDocument/2006/relationships/slideLayout" Target="../slideLayouts/slideLayout728.xml"/><Relationship Id="rId2" Type="http://schemas.openxmlformats.org/officeDocument/2006/relationships/slideLayout" Target="../slideLayouts/slideLayout684.xml"/><Relationship Id="rId16" Type="http://schemas.openxmlformats.org/officeDocument/2006/relationships/slideLayout" Target="../slideLayouts/slideLayout698.xml"/><Relationship Id="rId20" Type="http://schemas.openxmlformats.org/officeDocument/2006/relationships/slideLayout" Target="../slideLayouts/slideLayout702.xml"/><Relationship Id="rId29" Type="http://schemas.openxmlformats.org/officeDocument/2006/relationships/slideLayout" Target="../slideLayouts/slideLayout711.xml"/><Relationship Id="rId41" Type="http://schemas.openxmlformats.org/officeDocument/2006/relationships/slideLayout" Target="../slideLayouts/slideLayout723.xml"/><Relationship Id="rId1" Type="http://schemas.openxmlformats.org/officeDocument/2006/relationships/slideLayout" Target="../slideLayouts/slideLayout683.xml"/><Relationship Id="rId6" Type="http://schemas.openxmlformats.org/officeDocument/2006/relationships/slideLayout" Target="../slideLayouts/slideLayout688.xml"/><Relationship Id="rId11" Type="http://schemas.openxmlformats.org/officeDocument/2006/relationships/slideLayout" Target="../slideLayouts/slideLayout693.xml"/><Relationship Id="rId24" Type="http://schemas.openxmlformats.org/officeDocument/2006/relationships/slideLayout" Target="../slideLayouts/slideLayout706.xml"/><Relationship Id="rId32" Type="http://schemas.openxmlformats.org/officeDocument/2006/relationships/slideLayout" Target="../slideLayouts/slideLayout714.xml"/><Relationship Id="rId37" Type="http://schemas.openxmlformats.org/officeDocument/2006/relationships/slideLayout" Target="../slideLayouts/slideLayout719.xml"/><Relationship Id="rId40" Type="http://schemas.openxmlformats.org/officeDocument/2006/relationships/slideLayout" Target="../slideLayouts/slideLayout722.xml"/><Relationship Id="rId45" Type="http://schemas.openxmlformats.org/officeDocument/2006/relationships/slideLayout" Target="../slideLayouts/slideLayout727.xml"/><Relationship Id="rId5" Type="http://schemas.openxmlformats.org/officeDocument/2006/relationships/slideLayout" Target="../slideLayouts/slideLayout687.xml"/><Relationship Id="rId15" Type="http://schemas.openxmlformats.org/officeDocument/2006/relationships/slideLayout" Target="../slideLayouts/slideLayout697.xml"/><Relationship Id="rId23" Type="http://schemas.openxmlformats.org/officeDocument/2006/relationships/slideLayout" Target="../slideLayouts/slideLayout705.xml"/><Relationship Id="rId28" Type="http://schemas.openxmlformats.org/officeDocument/2006/relationships/slideLayout" Target="../slideLayouts/slideLayout710.xml"/><Relationship Id="rId36" Type="http://schemas.openxmlformats.org/officeDocument/2006/relationships/slideLayout" Target="../slideLayouts/slideLayout718.xml"/><Relationship Id="rId49" Type="http://schemas.openxmlformats.org/officeDocument/2006/relationships/slideLayout" Target="../slideLayouts/slideLayout731.xml"/><Relationship Id="rId10" Type="http://schemas.openxmlformats.org/officeDocument/2006/relationships/slideLayout" Target="../slideLayouts/slideLayout692.xml"/><Relationship Id="rId19" Type="http://schemas.openxmlformats.org/officeDocument/2006/relationships/slideLayout" Target="../slideLayouts/slideLayout701.xml"/><Relationship Id="rId31" Type="http://schemas.openxmlformats.org/officeDocument/2006/relationships/slideLayout" Target="../slideLayouts/slideLayout713.xml"/><Relationship Id="rId44" Type="http://schemas.openxmlformats.org/officeDocument/2006/relationships/slideLayout" Target="../slideLayouts/slideLayout726.xml"/><Relationship Id="rId4" Type="http://schemas.openxmlformats.org/officeDocument/2006/relationships/slideLayout" Target="../slideLayouts/slideLayout686.xml"/><Relationship Id="rId9" Type="http://schemas.openxmlformats.org/officeDocument/2006/relationships/slideLayout" Target="../slideLayouts/slideLayout691.xml"/><Relationship Id="rId14" Type="http://schemas.openxmlformats.org/officeDocument/2006/relationships/slideLayout" Target="../slideLayouts/slideLayout696.xml"/><Relationship Id="rId22" Type="http://schemas.openxmlformats.org/officeDocument/2006/relationships/slideLayout" Target="../slideLayouts/slideLayout704.xml"/><Relationship Id="rId27" Type="http://schemas.openxmlformats.org/officeDocument/2006/relationships/slideLayout" Target="../slideLayouts/slideLayout709.xml"/><Relationship Id="rId30" Type="http://schemas.openxmlformats.org/officeDocument/2006/relationships/slideLayout" Target="../slideLayouts/slideLayout712.xml"/><Relationship Id="rId35" Type="http://schemas.openxmlformats.org/officeDocument/2006/relationships/slideLayout" Target="../slideLayouts/slideLayout717.xml"/><Relationship Id="rId43" Type="http://schemas.openxmlformats.org/officeDocument/2006/relationships/slideLayout" Target="../slideLayouts/slideLayout725.xml"/><Relationship Id="rId48" Type="http://schemas.openxmlformats.org/officeDocument/2006/relationships/slideLayout" Target="../slideLayouts/slideLayout730.xml"/><Relationship Id="rId8" Type="http://schemas.openxmlformats.org/officeDocument/2006/relationships/slideLayout" Target="../slideLayouts/slideLayout690.xml"/><Relationship Id="rId51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45.xml"/><Relationship Id="rId18" Type="http://schemas.openxmlformats.org/officeDocument/2006/relationships/slideLayout" Target="../slideLayouts/slideLayout750.xml"/><Relationship Id="rId26" Type="http://schemas.openxmlformats.org/officeDocument/2006/relationships/slideLayout" Target="../slideLayouts/slideLayout758.xml"/><Relationship Id="rId39" Type="http://schemas.openxmlformats.org/officeDocument/2006/relationships/slideLayout" Target="../slideLayouts/slideLayout771.xml"/><Relationship Id="rId3" Type="http://schemas.openxmlformats.org/officeDocument/2006/relationships/slideLayout" Target="../slideLayouts/slideLayout735.xml"/><Relationship Id="rId21" Type="http://schemas.openxmlformats.org/officeDocument/2006/relationships/slideLayout" Target="../slideLayouts/slideLayout753.xml"/><Relationship Id="rId34" Type="http://schemas.openxmlformats.org/officeDocument/2006/relationships/slideLayout" Target="../slideLayouts/slideLayout766.xml"/><Relationship Id="rId42" Type="http://schemas.openxmlformats.org/officeDocument/2006/relationships/slideLayout" Target="../slideLayouts/slideLayout774.xml"/><Relationship Id="rId47" Type="http://schemas.openxmlformats.org/officeDocument/2006/relationships/slideLayout" Target="../slideLayouts/slideLayout779.xml"/><Relationship Id="rId50" Type="http://schemas.openxmlformats.org/officeDocument/2006/relationships/slideLayout" Target="../slideLayouts/slideLayout782.xml"/><Relationship Id="rId7" Type="http://schemas.openxmlformats.org/officeDocument/2006/relationships/slideLayout" Target="../slideLayouts/slideLayout739.xml"/><Relationship Id="rId12" Type="http://schemas.openxmlformats.org/officeDocument/2006/relationships/slideLayout" Target="../slideLayouts/slideLayout744.xml"/><Relationship Id="rId17" Type="http://schemas.openxmlformats.org/officeDocument/2006/relationships/slideLayout" Target="../slideLayouts/slideLayout749.xml"/><Relationship Id="rId25" Type="http://schemas.openxmlformats.org/officeDocument/2006/relationships/slideLayout" Target="../slideLayouts/slideLayout757.xml"/><Relationship Id="rId33" Type="http://schemas.openxmlformats.org/officeDocument/2006/relationships/slideLayout" Target="../slideLayouts/slideLayout765.xml"/><Relationship Id="rId38" Type="http://schemas.openxmlformats.org/officeDocument/2006/relationships/slideLayout" Target="../slideLayouts/slideLayout770.xml"/><Relationship Id="rId46" Type="http://schemas.openxmlformats.org/officeDocument/2006/relationships/slideLayout" Target="../slideLayouts/slideLayout778.xml"/><Relationship Id="rId2" Type="http://schemas.openxmlformats.org/officeDocument/2006/relationships/slideLayout" Target="../slideLayouts/slideLayout734.xml"/><Relationship Id="rId16" Type="http://schemas.openxmlformats.org/officeDocument/2006/relationships/slideLayout" Target="../slideLayouts/slideLayout748.xml"/><Relationship Id="rId20" Type="http://schemas.openxmlformats.org/officeDocument/2006/relationships/slideLayout" Target="../slideLayouts/slideLayout752.xml"/><Relationship Id="rId29" Type="http://schemas.openxmlformats.org/officeDocument/2006/relationships/slideLayout" Target="../slideLayouts/slideLayout761.xml"/><Relationship Id="rId41" Type="http://schemas.openxmlformats.org/officeDocument/2006/relationships/slideLayout" Target="../slideLayouts/slideLayout773.xml"/><Relationship Id="rId1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8.xml"/><Relationship Id="rId11" Type="http://schemas.openxmlformats.org/officeDocument/2006/relationships/slideLayout" Target="../slideLayouts/slideLayout743.xml"/><Relationship Id="rId24" Type="http://schemas.openxmlformats.org/officeDocument/2006/relationships/slideLayout" Target="../slideLayouts/slideLayout756.xml"/><Relationship Id="rId32" Type="http://schemas.openxmlformats.org/officeDocument/2006/relationships/slideLayout" Target="../slideLayouts/slideLayout764.xml"/><Relationship Id="rId37" Type="http://schemas.openxmlformats.org/officeDocument/2006/relationships/slideLayout" Target="../slideLayouts/slideLayout769.xml"/><Relationship Id="rId40" Type="http://schemas.openxmlformats.org/officeDocument/2006/relationships/slideLayout" Target="../slideLayouts/slideLayout772.xml"/><Relationship Id="rId45" Type="http://schemas.openxmlformats.org/officeDocument/2006/relationships/slideLayout" Target="../slideLayouts/slideLayout777.xml"/><Relationship Id="rId5" Type="http://schemas.openxmlformats.org/officeDocument/2006/relationships/slideLayout" Target="../slideLayouts/slideLayout737.xml"/><Relationship Id="rId15" Type="http://schemas.openxmlformats.org/officeDocument/2006/relationships/slideLayout" Target="../slideLayouts/slideLayout747.xml"/><Relationship Id="rId23" Type="http://schemas.openxmlformats.org/officeDocument/2006/relationships/slideLayout" Target="../slideLayouts/slideLayout755.xml"/><Relationship Id="rId28" Type="http://schemas.openxmlformats.org/officeDocument/2006/relationships/slideLayout" Target="../slideLayouts/slideLayout760.xml"/><Relationship Id="rId36" Type="http://schemas.openxmlformats.org/officeDocument/2006/relationships/slideLayout" Target="../slideLayouts/slideLayout768.xml"/><Relationship Id="rId49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42.xml"/><Relationship Id="rId19" Type="http://schemas.openxmlformats.org/officeDocument/2006/relationships/slideLayout" Target="../slideLayouts/slideLayout751.xml"/><Relationship Id="rId31" Type="http://schemas.openxmlformats.org/officeDocument/2006/relationships/slideLayout" Target="../slideLayouts/slideLayout763.xml"/><Relationship Id="rId44" Type="http://schemas.openxmlformats.org/officeDocument/2006/relationships/slideLayout" Target="../slideLayouts/slideLayout776.xml"/><Relationship Id="rId4" Type="http://schemas.openxmlformats.org/officeDocument/2006/relationships/slideLayout" Target="../slideLayouts/slideLayout736.xml"/><Relationship Id="rId9" Type="http://schemas.openxmlformats.org/officeDocument/2006/relationships/slideLayout" Target="../slideLayouts/slideLayout741.xml"/><Relationship Id="rId14" Type="http://schemas.openxmlformats.org/officeDocument/2006/relationships/slideLayout" Target="../slideLayouts/slideLayout746.xml"/><Relationship Id="rId22" Type="http://schemas.openxmlformats.org/officeDocument/2006/relationships/slideLayout" Target="../slideLayouts/slideLayout754.xml"/><Relationship Id="rId27" Type="http://schemas.openxmlformats.org/officeDocument/2006/relationships/slideLayout" Target="../slideLayouts/slideLayout759.xml"/><Relationship Id="rId30" Type="http://schemas.openxmlformats.org/officeDocument/2006/relationships/slideLayout" Target="../slideLayouts/slideLayout762.xml"/><Relationship Id="rId35" Type="http://schemas.openxmlformats.org/officeDocument/2006/relationships/slideLayout" Target="../slideLayouts/slideLayout767.xml"/><Relationship Id="rId43" Type="http://schemas.openxmlformats.org/officeDocument/2006/relationships/slideLayout" Target="../slideLayouts/slideLayout775.xml"/><Relationship Id="rId48" Type="http://schemas.openxmlformats.org/officeDocument/2006/relationships/slideLayout" Target="../slideLayouts/slideLayout780.xml"/><Relationship Id="rId8" Type="http://schemas.openxmlformats.org/officeDocument/2006/relationships/slideLayout" Target="../slideLayouts/slideLayout740.xml"/><Relationship Id="rId51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0.xml"/><Relationship Id="rId13" Type="http://schemas.openxmlformats.org/officeDocument/2006/relationships/slideLayout" Target="../slideLayouts/slideLayout795.xml"/><Relationship Id="rId18" Type="http://schemas.openxmlformats.org/officeDocument/2006/relationships/slideLayout" Target="../slideLayouts/slideLayout800.xml"/><Relationship Id="rId26" Type="http://schemas.openxmlformats.org/officeDocument/2006/relationships/slideLayout" Target="../slideLayouts/slideLayout808.xml"/><Relationship Id="rId39" Type="http://schemas.openxmlformats.org/officeDocument/2006/relationships/slideLayout" Target="../slideLayouts/slideLayout821.xml"/><Relationship Id="rId3" Type="http://schemas.openxmlformats.org/officeDocument/2006/relationships/slideLayout" Target="../slideLayouts/slideLayout785.xml"/><Relationship Id="rId21" Type="http://schemas.openxmlformats.org/officeDocument/2006/relationships/slideLayout" Target="../slideLayouts/slideLayout803.xml"/><Relationship Id="rId34" Type="http://schemas.openxmlformats.org/officeDocument/2006/relationships/slideLayout" Target="../slideLayouts/slideLayout816.xml"/><Relationship Id="rId42" Type="http://schemas.openxmlformats.org/officeDocument/2006/relationships/slideLayout" Target="../slideLayouts/slideLayout824.xml"/><Relationship Id="rId47" Type="http://schemas.openxmlformats.org/officeDocument/2006/relationships/slideLayout" Target="../slideLayouts/slideLayout829.xml"/><Relationship Id="rId7" Type="http://schemas.openxmlformats.org/officeDocument/2006/relationships/slideLayout" Target="../slideLayouts/slideLayout789.xml"/><Relationship Id="rId12" Type="http://schemas.openxmlformats.org/officeDocument/2006/relationships/slideLayout" Target="../slideLayouts/slideLayout794.xml"/><Relationship Id="rId17" Type="http://schemas.openxmlformats.org/officeDocument/2006/relationships/slideLayout" Target="../slideLayouts/slideLayout799.xml"/><Relationship Id="rId25" Type="http://schemas.openxmlformats.org/officeDocument/2006/relationships/slideLayout" Target="../slideLayouts/slideLayout807.xml"/><Relationship Id="rId33" Type="http://schemas.openxmlformats.org/officeDocument/2006/relationships/slideLayout" Target="../slideLayouts/slideLayout815.xml"/><Relationship Id="rId38" Type="http://schemas.openxmlformats.org/officeDocument/2006/relationships/slideLayout" Target="../slideLayouts/slideLayout820.xml"/><Relationship Id="rId46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784.xml"/><Relationship Id="rId16" Type="http://schemas.openxmlformats.org/officeDocument/2006/relationships/slideLayout" Target="../slideLayouts/slideLayout798.xml"/><Relationship Id="rId20" Type="http://schemas.openxmlformats.org/officeDocument/2006/relationships/slideLayout" Target="../slideLayouts/slideLayout802.xml"/><Relationship Id="rId29" Type="http://schemas.openxmlformats.org/officeDocument/2006/relationships/slideLayout" Target="../slideLayouts/slideLayout811.xml"/><Relationship Id="rId41" Type="http://schemas.openxmlformats.org/officeDocument/2006/relationships/slideLayout" Target="../slideLayouts/slideLayout823.xml"/><Relationship Id="rId1" Type="http://schemas.openxmlformats.org/officeDocument/2006/relationships/slideLayout" Target="../slideLayouts/slideLayout783.xml"/><Relationship Id="rId6" Type="http://schemas.openxmlformats.org/officeDocument/2006/relationships/slideLayout" Target="../slideLayouts/slideLayout788.xml"/><Relationship Id="rId11" Type="http://schemas.openxmlformats.org/officeDocument/2006/relationships/slideLayout" Target="../slideLayouts/slideLayout793.xml"/><Relationship Id="rId24" Type="http://schemas.openxmlformats.org/officeDocument/2006/relationships/slideLayout" Target="../slideLayouts/slideLayout806.xml"/><Relationship Id="rId32" Type="http://schemas.openxmlformats.org/officeDocument/2006/relationships/slideLayout" Target="../slideLayouts/slideLayout814.xml"/><Relationship Id="rId37" Type="http://schemas.openxmlformats.org/officeDocument/2006/relationships/slideLayout" Target="../slideLayouts/slideLayout819.xml"/><Relationship Id="rId40" Type="http://schemas.openxmlformats.org/officeDocument/2006/relationships/slideLayout" Target="../slideLayouts/slideLayout822.xml"/><Relationship Id="rId45" Type="http://schemas.openxmlformats.org/officeDocument/2006/relationships/slideLayout" Target="../slideLayouts/slideLayout827.xml"/><Relationship Id="rId5" Type="http://schemas.openxmlformats.org/officeDocument/2006/relationships/slideLayout" Target="../slideLayouts/slideLayout787.xml"/><Relationship Id="rId15" Type="http://schemas.openxmlformats.org/officeDocument/2006/relationships/slideLayout" Target="../slideLayouts/slideLayout797.xml"/><Relationship Id="rId23" Type="http://schemas.openxmlformats.org/officeDocument/2006/relationships/slideLayout" Target="../slideLayouts/slideLayout805.xml"/><Relationship Id="rId28" Type="http://schemas.openxmlformats.org/officeDocument/2006/relationships/slideLayout" Target="../slideLayouts/slideLayout810.xml"/><Relationship Id="rId36" Type="http://schemas.openxmlformats.org/officeDocument/2006/relationships/slideLayout" Target="../slideLayouts/slideLayout818.xml"/><Relationship Id="rId10" Type="http://schemas.openxmlformats.org/officeDocument/2006/relationships/slideLayout" Target="../slideLayouts/slideLayout792.xml"/><Relationship Id="rId19" Type="http://schemas.openxmlformats.org/officeDocument/2006/relationships/slideLayout" Target="../slideLayouts/slideLayout801.xml"/><Relationship Id="rId31" Type="http://schemas.openxmlformats.org/officeDocument/2006/relationships/slideLayout" Target="../slideLayouts/slideLayout813.xml"/><Relationship Id="rId44" Type="http://schemas.openxmlformats.org/officeDocument/2006/relationships/slideLayout" Target="../slideLayouts/slideLayout826.xml"/><Relationship Id="rId4" Type="http://schemas.openxmlformats.org/officeDocument/2006/relationships/slideLayout" Target="../slideLayouts/slideLayout786.xml"/><Relationship Id="rId9" Type="http://schemas.openxmlformats.org/officeDocument/2006/relationships/slideLayout" Target="../slideLayouts/slideLayout791.xml"/><Relationship Id="rId14" Type="http://schemas.openxmlformats.org/officeDocument/2006/relationships/slideLayout" Target="../slideLayouts/slideLayout796.xml"/><Relationship Id="rId22" Type="http://schemas.openxmlformats.org/officeDocument/2006/relationships/slideLayout" Target="../slideLayouts/slideLayout804.xml"/><Relationship Id="rId27" Type="http://schemas.openxmlformats.org/officeDocument/2006/relationships/slideLayout" Target="../slideLayouts/slideLayout809.xml"/><Relationship Id="rId30" Type="http://schemas.openxmlformats.org/officeDocument/2006/relationships/slideLayout" Target="../slideLayouts/slideLayout812.xml"/><Relationship Id="rId35" Type="http://schemas.openxmlformats.org/officeDocument/2006/relationships/slideLayout" Target="../slideLayouts/slideLayout817.xml"/><Relationship Id="rId43" Type="http://schemas.openxmlformats.org/officeDocument/2006/relationships/slideLayout" Target="../slideLayouts/slideLayout825.xml"/><Relationship Id="rId48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7.xml"/><Relationship Id="rId13" Type="http://schemas.openxmlformats.org/officeDocument/2006/relationships/slideLayout" Target="../slideLayouts/slideLayout842.xml"/><Relationship Id="rId18" Type="http://schemas.openxmlformats.org/officeDocument/2006/relationships/slideLayout" Target="../slideLayouts/slideLayout847.xml"/><Relationship Id="rId26" Type="http://schemas.openxmlformats.org/officeDocument/2006/relationships/slideLayout" Target="../slideLayouts/slideLayout855.xml"/><Relationship Id="rId39" Type="http://schemas.openxmlformats.org/officeDocument/2006/relationships/slideLayout" Target="../slideLayouts/slideLayout868.xml"/><Relationship Id="rId3" Type="http://schemas.openxmlformats.org/officeDocument/2006/relationships/slideLayout" Target="../slideLayouts/slideLayout832.xml"/><Relationship Id="rId21" Type="http://schemas.openxmlformats.org/officeDocument/2006/relationships/slideLayout" Target="../slideLayouts/slideLayout850.xml"/><Relationship Id="rId34" Type="http://schemas.openxmlformats.org/officeDocument/2006/relationships/slideLayout" Target="../slideLayouts/slideLayout863.xml"/><Relationship Id="rId42" Type="http://schemas.openxmlformats.org/officeDocument/2006/relationships/slideLayout" Target="../slideLayouts/slideLayout871.xml"/><Relationship Id="rId47" Type="http://schemas.openxmlformats.org/officeDocument/2006/relationships/slideLayout" Target="../slideLayouts/slideLayout876.xml"/><Relationship Id="rId7" Type="http://schemas.openxmlformats.org/officeDocument/2006/relationships/slideLayout" Target="../slideLayouts/slideLayout836.xml"/><Relationship Id="rId12" Type="http://schemas.openxmlformats.org/officeDocument/2006/relationships/slideLayout" Target="../slideLayouts/slideLayout841.xml"/><Relationship Id="rId17" Type="http://schemas.openxmlformats.org/officeDocument/2006/relationships/slideLayout" Target="../slideLayouts/slideLayout846.xml"/><Relationship Id="rId25" Type="http://schemas.openxmlformats.org/officeDocument/2006/relationships/slideLayout" Target="../slideLayouts/slideLayout854.xml"/><Relationship Id="rId33" Type="http://schemas.openxmlformats.org/officeDocument/2006/relationships/slideLayout" Target="../slideLayouts/slideLayout862.xml"/><Relationship Id="rId38" Type="http://schemas.openxmlformats.org/officeDocument/2006/relationships/slideLayout" Target="../slideLayouts/slideLayout867.xml"/><Relationship Id="rId46" Type="http://schemas.openxmlformats.org/officeDocument/2006/relationships/slideLayout" Target="../slideLayouts/slideLayout875.xml"/><Relationship Id="rId2" Type="http://schemas.openxmlformats.org/officeDocument/2006/relationships/slideLayout" Target="../slideLayouts/slideLayout831.xml"/><Relationship Id="rId16" Type="http://schemas.openxmlformats.org/officeDocument/2006/relationships/slideLayout" Target="../slideLayouts/slideLayout845.xml"/><Relationship Id="rId20" Type="http://schemas.openxmlformats.org/officeDocument/2006/relationships/slideLayout" Target="../slideLayouts/slideLayout849.xml"/><Relationship Id="rId29" Type="http://schemas.openxmlformats.org/officeDocument/2006/relationships/slideLayout" Target="../slideLayouts/slideLayout858.xml"/><Relationship Id="rId41" Type="http://schemas.openxmlformats.org/officeDocument/2006/relationships/slideLayout" Target="../slideLayouts/slideLayout870.xml"/><Relationship Id="rId1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835.xml"/><Relationship Id="rId11" Type="http://schemas.openxmlformats.org/officeDocument/2006/relationships/slideLayout" Target="../slideLayouts/slideLayout840.xml"/><Relationship Id="rId24" Type="http://schemas.openxmlformats.org/officeDocument/2006/relationships/slideLayout" Target="../slideLayouts/slideLayout853.xml"/><Relationship Id="rId32" Type="http://schemas.openxmlformats.org/officeDocument/2006/relationships/slideLayout" Target="../slideLayouts/slideLayout861.xml"/><Relationship Id="rId37" Type="http://schemas.openxmlformats.org/officeDocument/2006/relationships/slideLayout" Target="../slideLayouts/slideLayout866.xml"/><Relationship Id="rId40" Type="http://schemas.openxmlformats.org/officeDocument/2006/relationships/slideLayout" Target="../slideLayouts/slideLayout869.xml"/><Relationship Id="rId45" Type="http://schemas.openxmlformats.org/officeDocument/2006/relationships/slideLayout" Target="../slideLayouts/slideLayout874.xml"/><Relationship Id="rId5" Type="http://schemas.openxmlformats.org/officeDocument/2006/relationships/slideLayout" Target="../slideLayouts/slideLayout834.xml"/><Relationship Id="rId15" Type="http://schemas.openxmlformats.org/officeDocument/2006/relationships/slideLayout" Target="../slideLayouts/slideLayout844.xml"/><Relationship Id="rId23" Type="http://schemas.openxmlformats.org/officeDocument/2006/relationships/slideLayout" Target="../slideLayouts/slideLayout852.xml"/><Relationship Id="rId28" Type="http://schemas.openxmlformats.org/officeDocument/2006/relationships/slideLayout" Target="../slideLayouts/slideLayout857.xml"/><Relationship Id="rId36" Type="http://schemas.openxmlformats.org/officeDocument/2006/relationships/slideLayout" Target="../slideLayouts/slideLayout865.xml"/><Relationship Id="rId10" Type="http://schemas.openxmlformats.org/officeDocument/2006/relationships/slideLayout" Target="../slideLayouts/slideLayout839.xml"/><Relationship Id="rId19" Type="http://schemas.openxmlformats.org/officeDocument/2006/relationships/slideLayout" Target="../slideLayouts/slideLayout848.xml"/><Relationship Id="rId31" Type="http://schemas.openxmlformats.org/officeDocument/2006/relationships/slideLayout" Target="../slideLayouts/slideLayout860.xml"/><Relationship Id="rId44" Type="http://schemas.openxmlformats.org/officeDocument/2006/relationships/slideLayout" Target="../slideLayouts/slideLayout873.xml"/><Relationship Id="rId4" Type="http://schemas.openxmlformats.org/officeDocument/2006/relationships/slideLayout" Target="../slideLayouts/slideLayout833.xml"/><Relationship Id="rId9" Type="http://schemas.openxmlformats.org/officeDocument/2006/relationships/slideLayout" Target="../slideLayouts/slideLayout838.xml"/><Relationship Id="rId14" Type="http://schemas.openxmlformats.org/officeDocument/2006/relationships/slideLayout" Target="../slideLayouts/slideLayout843.xml"/><Relationship Id="rId22" Type="http://schemas.openxmlformats.org/officeDocument/2006/relationships/slideLayout" Target="../slideLayouts/slideLayout851.xml"/><Relationship Id="rId27" Type="http://schemas.openxmlformats.org/officeDocument/2006/relationships/slideLayout" Target="../slideLayouts/slideLayout856.xml"/><Relationship Id="rId30" Type="http://schemas.openxmlformats.org/officeDocument/2006/relationships/slideLayout" Target="../slideLayouts/slideLayout859.xml"/><Relationship Id="rId35" Type="http://schemas.openxmlformats.org/officeDocument/2006/relationships/slideLayout" Target="../slideLayouts/slideLayout864.xml"/><Relationship Id="rId43" Type="http://schemas.openxmlformats.org/officeDocument/2006/relationships/slideLayout" Target="../slideLayouts/slideLayout872.xml"/><Relationship Id="rId48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4.xml"/><Relationship Id="rId13" Type="http://schemas.openxmlformats.org/officeDocument/2006/relationships/slideLayout" Target="../slideLayouts/slideLayout889.xml"/><Relationship Id="rId18" Type="http://schemas.openxmlformats.org/officeDocument/2006/relationships/slideLayout" Target="../slideLayouts/slideLayout894.xml"/><Relationship Id="rId26" Type="http://schemas.openxmlformats.org/officeDocument/2006/relationships/slideLayout" Target="../slideLayouts/slideLayout902.xml"/><Relationship Id="rId39" Type="http://schemas.openxmlformats.org/officeDocument/2006/relationships/slideLayout" Target="../slideLayouts/slideLayout915.xml"/><Relationship Id="rId3" Type="http://schemas.openxmlformats.org/officeDocument/2006/relationships/slideLayout" Target="../slideLayouts/slideLayout879.xml"/><Relationship Id="rId21" Type="http://schemas.openxmlformats.org/officeDocument/2006/relationships/slideLayout" Target="../slideLayouts/slideLayout897.xml"/><Relationship Id="rId34" Type="http://schemas.openxmlformats.org/officeDocument/2006/relationships/slideLayout" Target="../slideLayouts/slideLayout910.xml"/><Relationship Id="rId42" Type="http://schemas.openxmlformats.org/officeDocument/2006/relationships/slideLayout" Target="../slideLayouts/slideLayout918.xml"/><Relationship Id="rId47" Type="http://schemas.openxmlformats.org/officeDocument/2006/relationships/theme" Target="../theme/theme17.xml"/><Relationship Id="rId7" Type="http://schemas.openxmlformats.org/officeDocument/2006/relationships/slideLayout" Target="../slideLayouts/slideLayout883.xml"/><Relationship Id="rId12" Type="http://schemas.openxmlformats.org/officeDocument/2006/relationships/slideLayout" Target="../slideLayouts/slideLayout888.xml"/><Relationship Id="rId17" Type="http://schemas.openxmlformats.org/officeDocument/2006/relationships/slideLayout" Target="../slideLayouts/slideLayout893.xml"/><Relationship Id="rId25" Type="http://schemas.openxmlformats.org/officeDocument/2006/relationships/slideLayout" Target="../slideLayouts/slideLayout901.xml"/><Relationship Id="rId33" Type="http://schemas.openxmlformats.org/officeDocument/2006/relationships/slideLayout" Target="../slideLayouts/slideLayout909.xml"/><Relationship Id="rId38" Type="http://schemas.openxmlformats.org/officeDocument/2006/relationships/slideLayout" Target="../slideLayouts/slideLayout914.xml"/><Relationship Id="rId46" Type="http://schemas.openxmlformats.org/officeDocument/2006/relationships/slideLayout" Target="../slideLayouts/slideLayout922.xml"/><Relationship Id="rId2" Type="http://schemas.openxmlformats.org/officeDocument/2006/relationships/slideLayout" Target="../slideLayouts/slideLayout878.xml"/><Relationship Id="rId16" Type="http://schemas.openxmlformats.org/officeDocument/2006/relationships/slideLayout" Target="../slideLayouts/slideLayout892.xml"/><Relationship Id="rId20" Type="http://schemas.openxmlformats.org/officeDocument/2006/relationships/slideLayout" Target="../slideLayouts/slideLayout896.xml"/><Relationship Id="rId29" Type="http://schemas.openxmlformats.org/officeDocument/2006/relationships/slideLayout" Target="../slideLayouts/slideLayout905.xml"/><Relationship Id="rId41" Type="http://schemas.openxmlformats.org/officeDocument/2006/relationships/slideLayout" Target="../slideLayouts/slideLayout917.xml"/><Relationship Id="rId1" Type="http://schemas.openxmlformats.org/officeDocument/2006/relationships/slideLayout" Target="../slideLayouts/slideLayout877.xml"/><Relationship Id="rId6" Type="http://schemas.openxmlformats.org/officeDocument/2006/relationships/slideLayout" Target="../slideLayouts/slideLayout882.xml"/><Relationship Id="rId11" Type="http://schemas.openxmlformats.org/officeDocument/2006/relationships/slideLayout" Target="../slideLayouts/slideLayout887.xml"/><Relationship Id="rId24" Type="http://schemas.openxmlformats.org/officeDocument/2006/relationships/slideLayout" Target="../slideLayouts/slideLayout900.xml"/><Relationship Id="rId32" Type="http://schemas.openxmlformats.org/officeDocument/2006/relationships/slideLayout" Target="../slideLayouts/slideLayout908.xml"/><Relationship Id="rId37" Type="http://schemas.openxmlformats.org/officeDocument/2006/relationships/slideLayout" Target="../slideLayouts/slideLayout913.xml"/><Relationship Id="rId40" Type="http://schemas.openxmlformats.org/officeDocument/2006/relationships/slideLayout" Target="../slideLayouts/slideLayout916.xml"/><Relationship Id="rId45" Type="http://schemas.openxmlformats.org/officeDocument/2006/relationships/slideLayout" Target="../slideLayouts/slideLayout921.xml"/><Relationship Id="rId5" Type="http://schemas.openxmlformats.org/officeDocument/2006/relationships/slideLayout" Target="../slideLayouts/slideLayout881.xml"/><Relationship Id="rId15" Type="http://schemas.openxmlformats.org/officeDocument/2006/relationships/slideLayout" Target="../slideLayouts/slideLayout891.xml"/><Relationship Id="rId23" Type="http://schemas.openxmlformats.org/officeDocument/2006/relationships/slideLayout" Target="../slideLayouts/slideLayout899.xml"/><Relationship Id="rId28" Type="http://schemas.openxmlformats.org/officeDocument/2006/relationships/slideLayout" Target="../slideLayouts/slideLayout904.xml"/><Relationship Id="rId36" Type="http://schemas.openxmlformats.org/officeDocument/2006/relationships/slideLayout" Target="../slideLayouts/slideLayout912.xml"/><Relationship Id="rId10" Type="http://schemas.openxmlformats.org/officeDocument/2006/relationships/slideLayout" Target="../slideLayouts/slideLayout886.xml"/><Relationship Id="rId19" Type="http://schemas.openxmlformats.org/officeDocument/2006/relationships/slideLayout" Target="../slideLayouts/slideLayout895.xml"/><Relationship Id="rId31" Type="http://schemas.openxmlformats.org/officeDocument/2006/relationships/slideLayout" Target="../slideLayouts/slideLayout907.xml"/><Relationship Id="rId44" Type="http://schemas.openxmlformats.org/officeDocument/2006/relationships/slideLayout" Target="../slideLayouts/slideLayout920.xml"/><Relationship Id="rId4" Type="http://schemas.openxmlformats.org/officeDocument/2006/relationships/slideLayout" Target="../slideLayouts/slideLayout880.xml"/><Relationship Id="rId9" Type="http://schemas.openxmlformats.org/officeDocument/2006/relationships/slideLayout" Target="../slideLayouts/slideLayout885.xml"/><Relationship Id="rId14" Type="http://schemas.openxmlformats.org/officeDocument/2006/relationships/slideLayout" Target="../slideLayouts/slideLayout890.xml"/><Relationship Id="rId22" Type="http://schemas.openxmlformats.org/officeDocument/2006/relationships/slideLayout" Target="../slideLayouts/slideLayout898.xml"/><Relationship Id="rId27" Type="http://schemas.openxmlformats.org/officeDocument/2006/relationships/slideLayout" Target="../slideLayouts/slideLayout903.xml"/><Relationship Id="rId30" Type="http://schemas.openxmlformats.org/officeDocument/2006/relationships/slideLayout" Target="../slideLayouts/slideLayout906.xml"/><Relationship Id="rId35" Type="http://schemas.openxmlformats.org/officeDocument/2006/relationships/slideLayout" Target="../slideLayouts/slideLayout911.xml"/><Relationship Id="rId43" Type="http://schemas.openxmlformats.org/officeDocument/2006/relationships/slideLayout" Target="../slideLayouts/slideLayout91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0.xml"/><Relationship Id="rId13" Type="http://schemas.openxmlformats.org/officeDocument/2006/relationships/slideLayout" Target="../slideLayouts/slideLayout935.xml"/><Relationship Id="rId18" Type="http://schemas.openxmlformats.org/officeDocument/2006/relationships/slideLayout" Target="../slideLayouts/slideLayout940.xml"/><Relationship Id="rId26" Type="http://schemas.openxmlformats.org/officeDocument/2006/relationships/slideLayout" Target="../slideLayouts/slideLayout948.xml"/><Relationship Id="rId39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25.xml"/><Relationship Id="rId21" Type="http://schemas.openxmlformats.org/officeDocument/2006/relationships/slideLayout" Target="../slideLayouts/slideLayout943.xml"/><Relationship Id="rId34" Type="http://schemas.openxmlformats.org/officeDocument/2006/relationships/slideLayout" Target="../slideLayouts/slideLayout956.xml"/><Relationship Id="rId42" Type="http://schemas.openxmlformats.org/officeDocument/2006/relationships/slideLayout" Target="../slideLayouts/slideLayout964.xml"/><Relationship Id="rId47" Type="http://schemas.openxmlformats.org/officeDocument/2006/relationships/slideLayout" Target="../slideLayouts/slideLayout969.xml"/><Relationship Id="rId7" Type="http://schemas.openxmlformats.org/officeDocument/2006/relationships/slideLayout" Target="../slideLayouts/slideLayout929.xml"/><Relationship Id="rId12" Type="http://schemas.openxmlformats.org/officeDocument/2006/relationships/slideLayout" Target="../slideLayouts/slideLayout934.xml"/><Relationship Id="rId17" Type="http://schemas.openxmlformats.org/officeDocument/2006/relationships/slideLayout" Target="../slideLayouts/slideLayout939.xml"/><Relationship Id="rId25" Type="http://schemas.openxmlformats.org/officeDocument/2006/relationships/slideLayout" Target="../slideLayouts/slideLayout947.xml"/><Relationship Id="rId33" Type="http://schemas.openxmlformats.org/officeDocument/2006/relationships/slideLayout" Target="../slideLayouts/slideLayout955.xml"/><Relationship Id="rId38" Type="http://schemas.openxmlformats.org/officeDocument/2006/relationships/slideLayout" Target="../slideLayouts/slideLayout960.xml"/><Relationship Id="rId46" Type="http://schemas.openxmlformats.org/officeDocument/2006/relationships/slideLayout" Target="../slideLayouts/slideLayout968.xml"/><Relationship Id="rId2" Type="http://schemas.openxmlformats.org/officeDocument/2006/relationships/slideLayout" Target="../slideLayouts/slideLayout924.xml"/><Relationship Id="rId16" Type="http://schemas.openxmlformats.org/officeDocument/2006/relationships/slideLayout" Target="../slideLayouts/slideLayout938.xml"/><Relationship Id="rId20" Type="http://schemas.openxmlformats.org/officeDocument/2006/relationships/slideLayout" Target="../slideLayouts/slideLayout942.xml"/><Relationship Id="rId29" Type="http://schemas.openxmlformats.org/officeDocument/2006/relationships/slideLayout" Target="../slideLayouts/slideLayout951.xml"/><Relationship Id="rId41" Type="http://schemas.openxmlformats.org/officeDocument/2006/relationships/slideLayout" Target="../slideLayouts/slideLayout963.xml"/><Relationship Id="rId1" Type="http://schemas.openxmlformats.org/officeDocument/2006/relationships/slideLayout" Target="../slideLayouts/slideLayout923.xml"/><Relationship Id="rId6" Type="http://schemas.openxmlformats.org/officeDocument/2006/relationships/slideLayout" Target="../slideLayouts/slideLayout928.xml"/><Relationship Id="rId11" Type="http://schemas.openxmlformats.org/officeDocument/2006/relationships/slideLayout" Target="../slideLayouts/slideLayout933.xml"/><Relationship Id="rId24" Type="http://schemas.openxmlformats.org/officeDocument/2006/relationships/slideLayout" Target="../slideLayouts/slideLayout946.xml"/><Relationship Id="rId32" Type="http://schemas.openxmlformats.org/officeDocument/2006/relationships/slideLayout" Target="../slideLayouts/slideLayout954.xml"/><Relationship Id="rId37" Type="http://schemas.openxmlformats.org/officeDocument/2006/relationships/slideLayout" Target="../slideLayouts/slideLayout959.xml"/><Relationship Id="rId40" Type="http://schemas.openxmlformats.org/officeDocument/2006/relationships/slideLayout" Target="../slideLayouts/slideLayout962.xml"/><Relationship Id="rId45" Type="http://schemas.openxmlformats.org/officeDocument/2006/relationships/slideLayout" Target="../slideLayouts/slideLayout967.xml"/><Relationship Id="rId5" Type="http://schemas.openxmlformats.org/officeDocument/2006/relationships/slideLayout" Target="../slideLayouts/slideLayout927.xml"/><Relationship Id="rId15" Type="http://schemas.openxmlformats.org/officeDocument/2006/relationships/slideLayout" Target="../slideLayouts/slideLayout937.xml"/><Relationship Id="rId23" Type="http://schemas.openxmlformats.org/officeDocument/2006/relationships/slideLayout" Target="../slideLayouts/slideLayout945.xml"/><Relationship Id="rId28" Type="http://schemas.openxmlformats.org/officeDocument/2006/relationships/slideLayout" Target="../slideLayouts/slideLayout950.xml"/><Relationship Id="rId36" Type="http://schemas.openxmlformats.org/officeDocument/2006/relationships/slideLayout" Target="../slideLayouts/slideLayout958.xml"/><Relationship Id="rId10" Type="http://schemas.openxmlformats.org/officeDocument/2006/relationships/slideLayout" Target="../slideLayouts/slideLayout932.xml"/><Relationship Id="rId19" Type="http://schemas.openxmlformats.org/officeDocument/2006/relationships/slideLayout" Target="../slideLayouts/slideLayout941.xml"/><Relationship Id="rId31" Type="http://schemas.openxmlformats.org/officeDocument/2006/relationships/slideLayout" Target="../slideLayouts/slideLayout953.xml"/><Relationship Id="rId44" Type="http://schemas.openxmlformats.org/officeDocument/2006/relationships/slideLayout" Target="../slideLayouts/slideLayout966.xml"/><Relationship Id="rId4" Type="http://schemas.openxmlformats.org/officeDocument/2006/relationships/slideLayout" Target="../slideLayouts/slideLayout926.xml"/><Relationship Id="rId9" Type="http://schemas.openxmlformats.org/officeDocument/2006/relationships/slideLayout" Target="../slideLayouts/slideLayout931.xml"/><Relationship Id="rId14" Type="http://schemas.openxmlformats.org/officeDocument/2006/relationships/slideLayout" Target="../slideLayouts/slideLayout936.xml"/><Relationship Id="rId22" Type="http://schemas.openxmlformats.org/officeDocument/2006/relationships/slideLayout" Target="../slideLayouts/slideLayout944.xml"/><Relationship Id="rId27" Type="http://schemas.openxmlformats.org/officeDocument/2006/relationships/slideLayout" Target="../slideLayouts/slideLayout949.xml"/><Relationship Id="rId30" Type="http://schemas.openxmlformats.org/officeDocument/2006/relationships/slideLayout" Target="../slideLayouts/slideLayout952.xml"/><Relationship Id="rId35" Type="http://schemas.openxmlformats.org/officeDocument/2006/relationships/slideLayout" Target="../slideLayouts/slideLayout957.xml"/><Relationship Id="rId43" Type="http://schemas.openxmlformats.org/officeDocument/2006/relationships/slideLayout" Target="../slideLayouts/slideLayout965.xml"/><Relationship Id="rId48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7.xml"/><Relationship Id="rId13" Type="http://schemas.openxmlformats.org/officeDocument/2006/relationships/slideLayout" Target="../slideLayouts/slideLayout982.xml"/><Relationship Id="rId18" Type="http://schemas.openxmlformats.org/officeDocument/2006/relationships/slideLayout" Target="../slideLayouts/slideLayout987.xml"/><Relationship Id="rId26" Type="http://schemas.openxmlformats.org/officeDocument/2006/relationships/slideLayout" Target="../slideLayouts/slideLayout995.xml"/><Relationship Id="rId39" Type="http://schemas.openxmlformats.org/officeDocument/2006/relationships/slideLayout" Target="../slideLayouts/slideLayout1008.xml"/><Relationship Id="rId3" Type="http://schemas.openxmlformats.org/officeDocument/2006/relationships/slideLayout" Target="../slideLayouts/slideLayout972.xml"/><Relationship Id="rId21" Type="http://schemas.openxmlformats.org/officeDocument/2006/relationships/slideLayout" Target="../slideLayouts/slideLayout990.xml"/><Relationship Id="rId34" Type="http://schemas.openxmlformats.org/officeDocument/2006/relationships/slideLayout" Target="../slideLayouts/slideLayout1003.xml"/><Relationship Id="rId42" Type="http://schemas.openxmlformats.org/officeDocument/2006/relationships/slideLayout" Target="../slideLayouts/slideLayout1011.xml"/><Relationship Id="rId47" Type="http://schemas.openxmlformats.org/officeDocument/2006/relationships/slideLayout" Target="../slideLayouts/slideLayout1016.xml"/><Relationship Id="rId7" Type="http://schemas.openxmlformats.org/officeDocument/2006/relationships/slideLayout" Target="../slideLayouts/slideLayout976.xml"/><Relationship Id="rId12" Type="http://schemas.openxmlformats.org/officeDocument/2006/relationships/slideLayout" Target="../slideLayouts/slideLayout981.xml"/><Relationship Id="rId17" Type="http://schemas.openxmlformats.org/officeDocument/2006/relationships/slideLayout" Target="../slideLayouts/slideLayout986.xml"/><Relationship Id="rId25" Type="http://schemas.openxmlformats.org/officeDocument/2006/relationships/slideLayout" Target="../slideLayouts/slideLayout994.xml"/><Relationship Id="rId33" Type="http://schemas.openxmlformats.org/officeDocument/2006/relationships/slideLayout" Target="../slideLayouts/slideLayout1002.xml"/><Relationship Id="rId38" Type="http://schemas.openxmlformats.org/officeDocument/2006/relationships/slideLayout" Target="../slideLayouts/slideLayout1007.xml"/><Relationship Id="rId46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971.xml"/><Relationship Id="rId16" Type="http://schemas.openxmlformats.org/officeDocument/2006/relationships/slideLayout" Target="../slideLayouts/slideLayout985.xml"/><Relationship Id="rId20" Type="http://schemas.openxmlformats.org/officeDocument/2006/relationships/slideLayout" Target="../slideLayouts/slideLayout989.xml"/><Relationship Id="rId29" Type="http://schemas.openxmlformats.org/officeDocument/2006/relationships/slideLayout" Target="../slideLayouts/slideLayout998.xml"/><Relationship Id="rId41" Type="http://schemas.openxmlformats.org/officeDocument/2006/relationships/slideLayout" Target="../slideLayouts/slideLayout1010.xml"/><Relationship Id="rId1" Type="http://schemas.openxmlformats.org/officeDocument/2006/relationships/slideLayout" Target="../slideLayouts/slideLayout970.xml"/><Relationship Id="rId6" Type="http://schemas.openxmlformats.org/officeDocument/2006/relationships/slideLayout" Target="../slideLayouts/slideLayout975.xml"/><Relationship Id="rId11" Type="http://schemas.openxmlformats.org/officeDocument/2006/relationships/slideLayout" Target="../slideLayouts/slideLayout980.xml"/><Relationship Id="rId24" Type="http://schemas.openxmlformats.org/officeDocument/2006/relationships/slideLayout" Target="../slideLayouts/slideLayout993.xml"/><Relationship Id="rId32" Type="http://schemas.openxmlformats.org/officeDocument/2006/relationships/slideLayout" Target="../slideLayouts/slideLayout1001.xml"/><Relationship Id="rId37" Type="http://schemas.openxmlformats.org/officeDocument/2006/relationships/slideLayout" Target="../slideLayouts/slideLayout1006.xml"/><Relationship Id="rId40" Type="http://schemas.openxmlformats.org/officeDocument/2006/relationships/slideLayout" Target="../slideLayouts/slideLayout1009.xml"/><Relationship Id="rId45" Type="http://schemas.openxmlformats.org/officeDocument/2006/relationships/slideLayout" Target="../slideLayouts/slideLayout1014.xml"/><Relationship Id="rId5" Type="http://schemas.openxmlformats.org/officeDocument/2006/relationships/slideLayout" Target="../slideLayouts/slideLayout974.xml"/><Relationship Id="rId15" Type="http://schemas.openxmlformats.org/officeDocument/2006/relationships/slideLayout" Target="../slideLayouts/slideLayout984.xml"/><Relationship Id="rId23" Type="http://schemas.openxmlformats.org/officeDocument/2006/relationships/slideLayout" Target="../slideLayouts/slideLayout992.xml"/><Relationship Id="rId28" Type="http://schemas.openxmlformats.org/officeDocument/2006/relationships/slideLayout" Target="../slideLayouts/slideLayout997.xml"/><Relationship Id="rId36" Type="http://schemas.openxmlformats.org/officeDocument/2006/relationships/slideLayout" Target="../slideLayouts/slideLayout1005.xml"/><Relationship Id="rId10" Type="http://schemas.openxmlformats.org/officeDocument/2006/relationships/slideLayout" Target="../slideLayouts/slideLayout979.xml"/><Relationship Id="rId19" Type="http://schemas.openxmlformats.org/officeDocument/2006/relationships/slideLayout" Target="../slideLayouts/slideLayout988.xml"/><Relationship Id="rId31" Type="http://schemas.openxmlformats.org/officeDocument/2006/relationships/slideLayout" Target="../slideLayouts/slideLayout1000.xml"/><Relationship Id="rId44" Type="http://schemas.openxmlformats.org/officeDocument/2006/relationships/slideLayout" Target="../slideLayouts/slideLayout1013.xml"/><Relationship Id="rId4" Type="http://schemas.openxmlformats.org/officeDocument/2006/relationships/slideLayout" Target="../slideLayouts/slideLayout973.xml"/><Relationship Id="rId9" Type="http://schemas.openxmlformats.org/officeDocument/2006/relationships/slideLayout" Target="../slideLayouts/slideLayout978.xml"/><Relationship Id="rId14" Type="http://schemas.openxmlformats.org/officeDocument/2006/relationships/slideLayout" Target="../slideLayouts/slideLayout983.xml"/><Relationship Id="rId22" Type="http://schemas.openxmlformats.org/officeDocument/2006/relationships/slideLayout" Target="../slideLayouts/slideLayout991.xml"/><Relationship Id="rId27" Type="http://schemas.openxmlformats.org/officeDocument/2006/relationships/slideLayout" Target="../slideLayouts/slideLayout996.xml"/><Relationship Id="rId30" Type="http://schemas.openxmlformats.org/officeDocument/2006/relationships/slideLayout" Target="../slideLayouts/slideLayout999.xml"/><Relationship Id="rId35" Type="http://schemas.openxmlformats.org/officeDocument/2006/relationships/slideLayout" Target="../slideLayouts/slideLayout1004.xml"/><Relationship Id="rId43" Type="http://schemas.openxmlformats.org/officeDocument/2006/relationships/slideLayout" Target="../slideLayouts/slideLayout1012.xml"/><Relationship Id="rId48" Type="http://schemas.openxmlformats.org/officeDocument/2006/relationships/theme" Target="../theme/theme1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9" Type="http://schemas.openxmlformats.org/officeDocument/2006/relationships/slideLayout" Target="../slideLayouts/slideLayout88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34" Type="http://schemas.openxmlformats.org/officeDocument/2006/relationships/slideLayout" Target="../slideLayouts/slideLayout83.xml"/><Relationship Id="rId42" Type="http://schemas.openxmlformats.org/officeDocument/2006/relationships/slideLayout" Target="../slideLayouts/slideLayout91.xml"/><Relationship Id="rId47" Type="http://schemas.openxmlformats.org/officeDocument/2006/relationships/slideLayout" Target="../slideLayouts/slideLayout96.xml"/><Relationship Id="rId50" Type="http://schemas.openxmlformats.org/officeDocument/2006/relationships/slideLayout" Target="../slideLayouts/slideLayout99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33" Type="http://schemas.openxmlformats.org/officeDocument/2006/relationships/slideLayout" Target="../slideLayouts/slideLayout82.xml"/><Relationship Id="rId38" Type="http://schemas.openxmlformats.org/officeDocument/2006/relationships/slideLayout" Target="../slideLayouts/slideLayout87.xml"/><Relationship Id="rId46" Type="http://schemas.openxmlformats.org/officeDocument/2006/relationships/slideLayout" Target="../slideLayouts/slideLayout95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29" Type="http://schemas.openxmlformats.org/officeDocument/2006/relationships/slideLayout" Target="../slideLayouts/slideLayout78.xml"/><Relationship Id="rId41" Type="http://schemas.openxmlformats.org/officeDocument/2006/relationships/slideLayout" Target="../slideLayouts/slideLayout90.xml"/><Relationship Id="rId54" Type="http://schemas.openxmlformats.org/officeDocument/2006/relationships/theme" Target="../theme/theme2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32" Type="http://schemas.openxmlformats.org/officeDocument/2006/relationships/slideLayout" Target="../slideLayouts/slideLayout81.xml"/><Relationship Id="rId37" Type="http://schemas.openxmlformats.org/officeDocument/2006/relationships/slideLayout" Target="../slideLayouts/slideLayout86.xml"/><Relationship Id="rId40" Type="http://schemas.openxmlformats.org/officeDocument/2006/relationships/slideLayout" Target="../slideLayouts/slideLayout89.xml"/><Relationship Id="rId45" Type="http://schemas.openxmlformats.org/officeDocument/2006/relationships/slideLayout" Target="../slideLayouts/slideLayout94.xml"/><Relationship Id="rId53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slideLayout" Target="../slideLayouts/slideLayout77.xml"/><Relationship Id="rId36" Type="http://schemas.openxmlformats.org/officeDocument/2006/relationships/slideLayout" Target="../slideLayouts/slideLayout85.xml"/><Relationship Id="rId49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31" Type="http://schemas.openxmlformats.org/officeDocument/2006/relationships/slideLayout" Target="../slideLayouts/slideLayout80.xml"/><Relationship Id="rId44" Type="http://schemas.openxmlformats.org/officeDocument/2006/relationships/slideLayout" Target="../slideLayouts/slideLayout93.xml"/><Relationship Id="rId52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Relationship Id="rId30" Type="http://schemas.openxmlformats.org/officeDocument/2006/relationships/slideLayout" Target="../slideLayouts/slideLayout79.xml"/><Relationship Id="rId35" Type="http://schemas.openxmlformats.org/officeDocument/2006/relationships/slideLayout" Target="../slideLayouts/slideLayout84.xml"/><Relationship Id="rId43" Type="http://schemas.openxmlformats.org/officeDocument/2006/relationships/slideLayout" Target="../slideLayouts/slideLayout92.xml"/><Relationship Id="rId48" Type="http://schemas.openxmlformats.org/officeDocument/2006/relationships/slideLayout" Target="../slideLayouts/slideLayout97.xml"/><Relationship Id="rId8" Type="http://schemas.openxmlformats.org/officeDocument/2006/relationships/slideLayout" Target="../slideLayouts/slideLayout57.xml"/><Relationship Id="rId51" Type="http://schemas.openxmlformats.org/officeDocument/2006/relationships/slideLayout" Target="../slideLayouts/slideLayout100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26" Type="http://schemas.openxmlformats.org/officeDocument/2006/relationships/slideLayout" Target="../slideLayouts/slideLayout128.xml"/><Relationship Id="rId39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34" Type="http://schemas.openxmlformats.org/officeDocument/2006/relationships/slideLayout" Target="../slideLayouts/slideLayout136.xml"/><Relationship Id="rId42" Type="http://schemas.openxmlformats.org/officeDocument/2006/relationships/slideLayout" Target="../slideLayouts/slideLayout144.xml"/><Relationship Id="rId47" Type="http://schemas.openxmlformats.org/officeDocument/2006/relationships/slideLayout" Target="../slideLayouts/slideLayout149.xml"/><Relationship Id="rId50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5" Type="http://schemas.openxmlformats.org/officeDocument/2006/relationships/slideLayout" Target="../slideLayouts/slideLayout127.xml"/><Relationship Id="rId33" Type="http://schemas.openxmlformats.org/officeDocument/2006/relationships/slideLayout" Target="../slideLayouts/slideLayout135.xml"/><Relationship Id="rId38" Type="http://schemas.openxmlformats.org/officeDocument/2006/relationships/slideLayout" Target="../slideLayouts/slideLayout140.xml"/><Relationship Id="rId46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29" Type="http://schemas.openxmlformats.org/officeDocument/2006/relationships/slideLayout" Target="../slideLayouts/slideLayout131.xml"/><Relationship Id="rId41" Type="http://schemas.openxmlformats.org/officeDocument/2006/relationships/slideLayout" Target="../slideLayouts/slideLayout143.xml"/><Relationship Id="rId54" Type="http://schemas.openxmlformats.org/officeDocument/2006/relationships/theme" Target="../theme/theme3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26.xml"/><Relationship Id="rId32" Type="http://schemas.openxmlformats.org/officeDocument/2006/relationships/slideLayout" Target="../slideLayouts/slideLayout134.xml"/><Relationship Id="rId37" Type="http://schemas.openxmlformats.org/officeDocument/2006/relationships/slideLayout" Target="../slideLayouts/slideLayout139.xml"/><Relationship Id="rId40" Type="http://schemas.openxmlformats.org/officeDocument/2006/relationships/slideLayout" Target="../slideLayouts/slideLayout142.xml"/><Relationship Id="rId45" Type="http://schemas.openxmlformats.org/officeDocument/2006/relationships/slideLayout" Target="../slideLayouts/slideLayout147.xml"/><Relationship Id="rId53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28" Type="http://schemas.openxmlformats.org/officeDocument/2006/relationships/slideLayout" Target="../slideLayouts/slideLayout130.xml"/><Relationship Id="rId36" Type="http://schemas.openxmlformats.org/officeDocument/2006/relationships/slideLayout" Target="../slideLayouts/slideLayout138.xml"/><Relationship Id="rId49" Type="http://schemas.openxmlformats.org/officeDocument/2006/relationships/slideLayout" Target="../slideLayouts/slideLayout151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31" Type="http://schemas.openxmlformats.org/officeDocument/2006/relationships/slideLayout" Target="../slideLayouts/slideLayout133.xml"/><Relationship Id="rId44" Type="http://schemas.openxmlformats.org/officeDocument/2006/relationships/slideLayout" Target="../slideLayouts/slideLayout146.xml"/><Relationship Id="rId52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Relationship Id="rId27" Type="http://schemas.openxmlformats.org/officeDocument/2006/relationships/slideLayout" Target="../slideLayouts/slideLayout129.xml"/><Relationship Id="rId30" Type="http://schemas.openxmlformats.org/officeDocument/2006/relationships/slideLayout" Target="../slideLayouts/slideLayout132.xml"/><Relationship Id="rId35" Type="http://schemas.openxmlformats.org/officeDocument/2006/relationships/slideLayout" Target="../slideLayouts/slideLayout137.xml"/><Relationship Id="rId43" Type="http://schemas.openxmlformats.org/officeDocument/2006/relationships/slideLayout" Target="../slideLayouts/slideLayout145.xml"/><Relationship Id="rId48" Type="http://schemas.openxmlformats.org/officeDocument/2006/relationships/slideLayout" Target="../slideLayouts/slideLayout150.xml"/><Relationship Id="rId8" Type="http://schemas.openxmlformats.org/officeDocument/2006/relationships/slideLayout" Target="../slideLayouts/slideLayout110.xml"/><Relationship Id="rId51" Type="http://schemas.openxmlformats.org/officeDocument/2006/relationships/slideLayout" Target="../slideLayouts/slideLayout153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8.xml"/><Relationship Id="rId18" Type="http://schemas.openxmlformats.org/officeDocument/2006/relationships/slideLayout" Target="../slideLayouts/slideLayout173.xml"/><Relationship Id="rId26" Type="http://schemas.openxmlformats.org/officeDocument/2006/relationships/slideLayout" Target="../slideLayouts/slideLayout181.xml"/><Relationship Id="rId39" Type="http://schemas.openxmlformats.org/officeDocument/2006/relationships/slideLayout" Target="../slideLayouts/slideLayout194.xml"/><Relationship Id="rId21" Type="http://schemas.openxmlformats.org/officeDocument/2006/relationships/slideLayout" Target="../slideLayouts/slideLayout176.xml"/><Relationship Id="rId34" Type="http://schemas.openxmlformats.org/officeDocument/2006/relationships/slideLayout" Target="../slideLayouts/slideLayout189.xml"/><Relationship Id="rId42" Type="http://schemas.openxmlformats.org/officeDocument/2006/relationships/slideLayout" Target="../slideLayouts/slideLayout197.xml"/><Relationship Id="rId47" Type="http://schemas.openxmlformats.org/officeDocument/2006/relationships/slideLayout" Target="../slideLayouts/slideLayout202.xml"/><Relationship Id="rId50" Type="http://schemas.openxmlformats.org/officeDocument/2006/relationships/slideLayout" Target="../slideLayouts/slideLayout205.xml"/><Relationship Id="rId55" Type="http://schemas.openxmlformats.org/officeDocument/2006/relationships/slideLayout" Target="../slideLayouts/slideLayout210.xml"/><Relationship Id="rId63" Type="http://schemas.openxmlformats.org/officeDocument/2006/relationships/slideLayout" Target="../slideLayouts/slideLayout218.xml"/><Relationship Id="rId68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162.xml"/><Relationship Id="rId71" Type="http://schemas.openxmlformats.org/officeDocument/2006/relationships/slideLayout" Target="../slideLayouts/slideLayout226.xml"/><Relationship Id="rId2" Type="http://schemas.openxmlformats.org/officeDocument/2006/relationships/slideLayout" Target="../slideLayouts/slideLayout157.xml"/><Relationship Id="rId16" Type="http://schemas.openxmlformats.org/officeDocument/2006/relationships/slideLayout" Target="../slideLayouts/slideLayout171.xml"/><Relationship Id="rId29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24" Type="http://schemas.openxmlformats.org/officeDocument/2006/relationships/slideLayout" Target="../slideLayouts/slideLayout179.xml"/><Relationship Id="rId32" Type="http://schemas.openxmlformats.org/officeDocument/2006/relationships/slideLayout" Target="../slideLayouts/slideLayout187.xml"/><Relationship Id="rId37" Type="http://schemas.openxmlformats.org/officeDocument/2006/relationships/slideLayout" Target="../slideLayouts/slideLayout192.xml"/><Relationship Id="rId40" Type="http://schemas.openxmlformats.org/officeDocument/2006/relationships/slideLayout" Target="../slideLayouts/slideLayout195.xml"/><Relationship Id="rId45" Type="http://schemas.openxmlformats.org/officeDocument/2006/relationships/slideLayout" Target="../slideLayouts/slideLayout200.xml"/><Relationship Id="rId53" Type="http://schemas.openxmlformats.org/officeDocument/2006/relationships/slideLayout" Target="../slideLayouts/slideLayout208.xml"/><Relationship Id="rId58" Type="http://schemas.openxmlformats.org/officeDocument/2006/relationships/slideLayout" Target="../slideLayouts/slideLayout213.xml"/><Relationship Id="rId66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160.xml"/><Relationship Id="rId15" Type="http://schemas.openxmlformats.org/officeDocument/2006/relationships/slideLayout" Target="../slideLayouts/slideLayout170.xml"/><Relationship Id="rId23" Type="http://schemas.openxmlformats.org/officeDocument/2006/relationships/slideLayout" Target="../slideLayouts/slideLayout178.xml"/><Relationship Id="rId28" Type="http://schemas.openxmlformats.org/officeDocument/2006/relationships/slideLayout" Target="../slideLayouts/slideLayout183.xml"/><Relationship Id="rId36" Type="http://schemas.openxmlformats.org/officeDocument/2006/relationships/slideLayout" Target="../slideLayouts/slideLayout191.xml"/><Relationship Id="rId49" Type="http://schemas.openxmlformats.org/officeDocument/2006/relationships/slideLayout" Target="../slideLayouts/slideLayout204.xml"/><Relationship Id="rId57" Type="http://schemas.openxmlformats.org/officeDocument/2006/relationships/slideLayout" Target="../slideLayouts/slideLayout212.xml"/><Relationship Id="rId61" Type="http://schemas.openxmlformats.org/officeDocument/2006/relationships/slideLayout" Target="../slideLayouts/slideLayout216.xml"/><Relationship Id="rId10" Type="http://schemas.openxmlformats.org/officeDocument/2006/relationships/slideLayout" Target="../slideLayouts/slideLayout165.xml"/><Relationship Id="rId19" Type="http://schemas.openxmlformats.org/officeDocument/2006/relationships/slideLayout" Target="../slideLayouts/slideLayout174.xml"/><Relationship Id="rId31" Type="http://schemas.openxmlformats.org/officeDocument/2006/relationships/slideLayout" Target="../slideLayouts/slideLayout186.xml"/><Relationship Id="rId44" Type="http://schemas.openxmlformats.org/officeDocument/2006/relationships/slideLayout" Target="../slideLayouts/slideLayout199.xml"/><Relationship Id="rId52" Type="http://schemas.openxmlformats.org/officeDocument/2006/relationships/slideLayout" Target="../slideLayouts/slideLayout207.xml"/><Relationship Id="rId60" Type="http://schemas.openxmlformats.org/officeDocument/2006/relationships/slideLayout" Target="../slideLayouts/slideLayout215.xml"/><Relationship Id="rId65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Relationship Id="rId14" Type="http://schemas.openxmlformats.org/officeDocument/2006/relationships/slideLayout" Target="../slideLayouts/slideLayout169.xml"/><Relationship Id="rId22" Type="http://schemas.openxmlformats.org/officeDocument/2006/relationships/slideLayout" Target="../slideLayouts/slideLayout177.xml"/><Relationship Id="rId27" Type="http://schemas.openxmlformats.org/officeDocument/2006/relationships/slideLayout" Target="../slideLayouts/slideLayout182.xml"/><Relationship Id="rId30" Type="http://schemas.openxmlformats.org/officeDocument/2006/relationships/slideLayout" Target="../slideLayouts/slideLayout185.xml"/><Relationship Id="rId35" Type="http://schemas.openxmlformats.org/officeDocument/2006/relationships/slideLayout" Target="../slideLayouts/slideLayout190.xml"/><Relationship Id="rId43" Type="http://schemas.openxmlformats.org/officeDocument/2006/relationships/slideLayout" Target="../slideLayouts/slideLayout198.xml"/><Relationship Id="rId48" Type="http://schemas.openxmlformats.org/officeDocument/2006/relationships/slideLayout" Target="../slideLayouts/slideLayout203.xml"/><Relationship Id="rId56" Type="http://schemas.openxmlformats.org/officeDocument/2006/relationships/slideLayout" Target="../slideLayouts/slideLayout211.xml"/><Relationship Id="rId64" Type="http://schemas.openxmlformats.org/officeDocument/2006/relationships/slideLayout" Target="../slideLayouts/slideLayout219.xml"/><Relationship Id="rId69" Type="http://schemas.openxmlformats.org/officeDocument/2006/relationships/slideLayout" Target="../slideLayouts/slideLayout224.xml"/><Relationship Id="rId8" Type="http://schemas.openxmlformats.org/officeDocument/2006/relationships/slideLayout" Target="../slideLayouts/slideLayout163.xml"/><Relationship Id="rId51" Type="http://schemas.openxmlformats.org/officeDocument/2006/relationships/slideLayout" Target="../slideLayouts/slideLayout206.xml"/><Relationship Id="rId72" Type="http://schemas.openxmlformats.org/officeDocument/2006/relationships/theme" Target="../theme/theme4.xml"/><Relationship Id="rId3" Type="http://schemas.openxmlformats.org/officeDocument/2006/relationships/slideLayout" Target="../slideLayouts/slideLayout158.xml"/><Relationship Id="rId12" Type="http://schemas.openxmlformats.org/officeDocument/2006/relationships/slideLayout" Target="../slideLayouts/slideLayout167.xml"/><Relationship Id="rId17" Type="http://schemas.openxmlformats.org/officeDocument/2006/relationships/slideLayout" Target="../slideLayouts/slideLayout172.xml"/><Relationship Id="rId25" Type="http://schemas.openxmlformats.org/officeDocument/2006/relationships/slideLayout" Target="../slideLayouts/slideLayout180.xml"/><Relationship Id="rId33" Type="http://schemas.openxmlformats.org/officeDocument/2006/relationships/slideLayout" Target="../slideLayouts/slideLayout188.xml"/><Relationship Id="rId38" Type="http://schemas.openxmlformats.org/officeDocument/2006/relationships/slideLayout" Target="../slideLayouts/slideLayout193.xml"/><Relationship Id="rId46" Type="http://schemas.openxmlformats.org/officeDocument/2006/relationships/slideLayout" Target="../slideLayouts/slideLayout201.xml"/><Relationship Id="rId59" Type="http://schemas.openxmlformats.org/officeDocument/2006/relationships/slideLayout" Target="../slideLayouts/slideLayout214.xml"/><Relationship Id="rId67" Type="http://schemas.openxmlformats.org/officeDocument/2006/relationships/slideLayout" Target="../slideLayouts/slideLayout222.xml"/><Relationship Id="rId20" Type="http://schemas.openxmlformats.org/officeDocument/2006/relationships/slideLayout" Target="../slideLayouts/slideLayout175.xml"/><Relationship Id="rId41" Type="http://schemas.openxmlformats.org/officeDocument/2006/relationships/slideLayout" Target="../slideLayouts/slideLayout196.xml"/><Relationship Id="rId54" Type="http://schemas.openxmlformats.org/officeDocument/2006/relationships/slideLayout" Target="../slideLayouts/slideLayout209.xml"/><Relationship Id="rId62" Type="http://schemas.openxmlformats.org/officeDocument/2006/relationships/slideLayout" Target="../slideLayouts/slideLayout217.xml"/><Relationship Id="rId70" Type="http://schemas.openxmlformats.org/officeDocument/2006/relationships/slideLayout" Target="../slideLayouts/slideLayout22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9.xml"/><Relationship Id="rId18" Type="http://schemas.openxmlformats.org/officeDocument/2006/relationships/slideLayout" Target="../slideLayouts/slideLayout244.xml"/><Relationship Id="rId26" Type="http://schemas.openxmlformats.org/officeDocument/2006/relationships/slideLayout" Target="../slideLayouts/slideLayout252.xml"/><Relationship Id="rId39" Type="http://schemas.openxmlformats.org/officeDocument/2006/relationships/slideLayout" Target="../slideLayouts/slideLayout265.xml"/><Relationship Id="rId3" Type="http://schemas.openxmlformats.org/officeDocument/2006/relationships/slideLayout" Target="../slideLayouts/slideLayout229.xml"/><Relationship Id="rId21" Type="http://schemas.openxmlformats.org/officeDocument/2006/relationships/slideLayout" Target="../slideLayouts/slideLayout247.xml"/><Relationship Id="rId34" Type="http://schemas.openxmlformats.org/officeDocument/2006/relationships/slideLayout" Target="../slideLayouts/slideLayout260.xml"/><Relationship Id="rId42" Type="http://schemas.openxmlformats.org/officeDocument/2006/relationships/slideLayout" Target="../slideLayouts/slideLayout268.xml"/><Relationship Id="rId47" Type="http://schemas.openxmlformats.org/officeDocument/2006/relationships/slideLayout" Target="../slideLayouts/slideLayout273.xml"/><Relationship Id="rId50" Type="http://schemas.openxmlformats.org/officeDocument/2006/relationships/slideLayout" Target="../slideLayouts/slideLayout276.xml"/><Relationship Id="rId7" Type="http://schemas.openxmlformats.org/officeDocument/2006/relationships/slideLayout" Target="../slideLayouts/slideLayout233.xml"/><Relationship Id="rId12" Type="http://schemas.openxmlformats.org/officeDocument/2006/relationships/slideLayout" Target="../slideLayouts/slideLayout238.xml"/><Relationship Id="rId17" Type="http://schemas.openxmlformats.org/officeDocument/2006/relationships/slideLayout" Target="../slideLayouts/slideLayout243.xml"/><Relationship Id="rId25" Type="http://schemas.openxmlformats.org/officeDocument/2006/relationships/slideLayout" Target="../slideLayouts/slideLayout251.xml"/><Relationship Id="rId33" Type="http://schemas.openxmlformats.org/officeDocument/2006/relationships/slideLayout" Target="../slideLayouts/slideLayout259.xml"/><Relationship Id="rId38" Type="http://schemas.openxmlformats.org/officeDocument/2006/relationships/slideLayout" Target="../slideLayouts/slideLayout264.xml"/><Relationship Id="rId46" Type="http://schemas.openxmlformats.org/officeDocument/2006/relationships/slideLayout" Target="../slideLayouts/slideLayout272.xml"/><Relationship Id="rId2" Type="http://schemas.openxmlformats.org/officeDocument/2006/relationships/slideLayout" Target="../slideLayouts/slideLayout228.xml"/><Relationship Id="rId16" Type="http://schemas.openxmlformats.org/officeDocument/2006/relationships/slideLayout" Target="../slideLayouts/slideLayout242.xml"/><Relationship Id="rId20" Type="http://schemas.openxmlformats.org/officeDocument/2006/relationships/slideLayout" Target="../slideLayouts/slideLayout246.xml"/><Relationship Id="rId29" Type="http://schemas.openxmlformats.org/officeDocument/2006/relationships/slideLayout" Target="../slideLayouts/slideLayout255.xml"/><Relationship Id="rId41" Type="http://schemas.openxmlformats.org/officeDocument/2006/relationships/slideLayout" Target="../slideLayouts/slideLayout267.xml"/><Relationship Id="rId54" Type="http://schemas.openxmlformats.org/officeDocument/2006/relationships/theme" Target="../theme/theme5.xml"/><Relationship Id="rId1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32.xml"/><Relationship Id="rId11" Type="http://schemas.openxmlformats.org/officeDocument/2006/relationships/slideLayout" Target="../slideLayouts/slideLayout237.xml"/><Relationship Id="rId24" Type="http://schemas.openxmlformats.org/officeDocument/2006/relationships/slideLayout" Target="../slideLayouts/slideLayout250.xml"/><Relationship Id="rId32" Type="http://schemas.openxmlformats.org/officeDocument/2006/relationships/slideLayout" Target="../slideLayouts/slideLayout258.xml"/><Relationship Id="rId37" Type="http://schemas.openxmlformats.org/officeDocument/2006/relationships/slideLayout" Target="../slideLayouts/slideLayout263.xml"/><Relationship Id="rId40" Type="http://schemas.openxmlformats.org/officeDocument/2006/relationships/slideLayout" Target="../slideLayouts/slideLayout266.xml"/><Relationship Id="rId45" Type="http://schemas.openxmlformats.org/officeDocument/2006/relationships/slideLayout" Target="../slideLayouts/slideLayout271.xml"/><Relationship Id="rId53" Type="http://schemas.openxmlformats.org/officeDocument/2006/relationships/slideLayout" Target="../slideLayouts/slideLayout279.xml"/><Relationship Id="rId5" Type="http://schemas.openxmlformats.org/officeDocument/2006/relationships/slideLayout" Target="../slideLayouts/slideLayout231.xml"/><Relationship Id="rId15" Type="http://schemas.openxmlformats.org/officeDocument/2006/relationships/slideLayout" Target="../slideLayouts/slideLayout241.xml"/><Relationship Id="rId23" Type="http://schemas.openxmlformats.org/officeDocument/2006/relationships/slideLayout" Target="../slideLayouts/slideLayout249.xml"/><Relationship Id="rId28" Type="http://schemas.openxmlformats.org/officeDocument/2006/relationships/slideLayout" Target="../slideLayouts/slideLayout254.xml"/><Relationship Id="rId36" Type="http://schemas.openxmlformats.org/officeDocument/2006/relationships/slideLayout" Target="../slideLayouts/slideLayout262.xml"/><Relationship Id="rId49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36.xml"/><Relationship Id="rId19" Type="http://schemas.openxmlformats.org/officeDocument/2006/relationships/slideLayout" Target="../slideLayouts/slideLayout245.xml"/><Relationship Id="rId31" Type="http://schemas.openxmlformats.org/officeDocument/2006/relationships/slideLayout" Target="../slideLayouts/slideLayout257.xml"/><Relationship Id="rId44" Type="http://schemas.openxmlformats.org/officeDocument/2006/relationships/slideLayout" Target="../slideLayouts/slideLayout270.xml"/><Relationship Id="rId52" Type="http://schemas.openxmlformats.org/officeDocument/2006/relationships/slideLayout" Target="../slideLayouts/slideLayout278.xml"/><Relationship Id="rId4" Type="http://schemas.openxmlformats.org/officeDocument/2006/relationships/slideLayout" Target="../slideLayouts/slideLayout230.xml"/><Relationship Id="rId9" Type="http://schemas.openxmlformats.org/officeDocument/2006/relationships/slideLayout" Target="../slideLayouts/slideLayout235.xml"/><Relationship Id="rId14" Type="http://schemas.openxmlformats.org/officeDocument/2006/relationships/slideLayout" Target="../slideLayouts/slideLayout240.xml"/><Relationship Id="rId22" Type="http://schemas.openxmlformats.org/officeDocument/2006/relationships/slideLayout" Target="../slideLayouts/slideLayout248.xml"/><Relationship Id="rId27" Type="http://schemas.openxmlformats.org/officeDocument/2006/relationships/slideLayout" Target="../slideLayouts/slideLayout253.xml"/><Relationship Id="rId30" Type="http://schemas.openxmlformats.org/officeDocument/2006/relationships/slideLayout" Target="../slideLayouts/slideLayout256.xml"/><Relationship Id="rId35" Type="http://schemas.openxmlformats.org/officeDocument/2006/relationships/slideLayout" Target="../slideLayouts/slideLayout261.xml"/><Relationship Id="rId43" Type="http://schemas.openxmlformats.org/officeDocument/2006/relationships/slideLayout" Target="../slideLayouts/slideLayout269.xml"/><Relationship Id="rId48" Type="http://schemas.openxmlformats.org/officeDocument/2006/relationships/slideLayout" Target="../slideLayouts/slideLayout274.xml"/><Relationship Id="rId8" Type="http://schemas.openxmlformats.org/officeDocument/2006/relationships/slideLayout" Target="../slideLayouts/slideLayout234.xml"/><Relationship Id="rId51" Type="http://schemas.openxmlformats.org/officeDocument/2006/relationships/slideLayout" Target="../slideLayouts/slideLayout277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92.xml"/><Relationship Id="rId18" Type="http://schemas.openxmlformats.org/officeDocument/2006/relationships/slideLayout" Target="../slideLayouts/slideLayout297.xml"/><Relationship Id="rId26" Type="http://schemas.openxmlformats.org/officeDocument/2006/relationships/slideLayout" Target="../slideLayouts/slideLayout305.xml"/><Relationship Id="rId39" Type="http://schemas.openxmlformats.org/officeDocument/2006/relationships/slideLayout" Target="../slideLayouts/slideLayout318.xml"/><Relationship Id="rId21" Type="http://schemas.openxmlformats.org/officeDocument/2006/relationships/slideLayout" Target="../slideLayouts/slideLayout300.xml"/><Relationship Id="rId34" Type="http://schemas.openxmlformats.org/officeDocument/2006/relationships/slideLayout" Target="../slideLayouts/slideLayout313.xml"/><Relationship Id="rId42" Type="http://schemas.openxmlformats.org/officeDocument/2006/relationships/slideLayout" Target="../slideLayouts/slideLayout321.xml"/><Relationship Id="rId47" Type="http://schemas.openxmlformats.org/officeDocument/2006/relationships/slideLayout" Target="../slideLayouts/slideLayout326.xml"/><Relationship Id="rId50" Type="http://schemas.openxmlformats.org/officeDocument/2006/relationships/slideLayout" Target="../slideLayouts/slideLayout329.xml"/><Relationship Id="rId55" Type="http://schemas.openxmlformats.org/officeDocument/2006/relationships/slideLayout" Target="../slideLayouts/slideLayout334.xml"/><Relationship Id="rId7" Type="http://schemas.openxmlformats.org/officeDocument/2006/relationships/slideLayout" Target="../slideLayouts/slideLayout286.xml"/><Relationship Id="rId12" Type="http://schemas.openxmlformats.org/officeDocument/2006/relationships/slideLayout" Target="../slideLayouts/slideLayout291.xml"/><Relationship Id="rId17" Type="http://schemas.openxmlformats.org/officeDocument/2006/relationships/slideLayout" Target="../slideLayouts/slideLayout296.xml"/><Relationship Id="rId25" Type="http://schemas.openxmlformats.org/officeDocument/2006/relationships/slideLayout" Target="../slideLayouts/slideLayout304.xml"/><Relationship Id="rId33" Type="http://schemas.openxmlformats.org/officeDocument/2006/relationships/slideLayout" Target="../slideLayouts/slideLayout312.xml"/><Relationship Id="rId38" Type="http://schemas.openxmlformats.org/officeDocument/2006/relationships/slideLayout" Target="../slideLayouts/slideLayout317.xml"/><Relationship Id="rId46" Type="http://schemas.openxmlformats.org/officeDocument/2006/relationships/slideLayout" Target="../slideLayouts/slideLayout325.xml"/><Relationship Id="rId2" Type="http://schemas.openxmlformats.org/officeDocument/2006/relationships/slideLayout" Target="../slideLayouts/slideLayout281.xml"/><Relationship Id="rId16" Type="http://schemas.openxmlformats.org/officeDocument/2006/relationships/slideLayout" Target="../slideLayouts/slideLayout295.xml"/><Relationship Id="rId20" Type="http://schemas.openxmlformats.org/officeDocument/2006/relationships/slideLayout" Target="../slideLayouts/slideLayout299.xml"/><Relationship Id="rId29" Type="http://schemas.openxmlformats.org/officeDocument/2006/relationships/slideLayout" Target="../slideLayouts/slideLayout308.xml"/><Relationship Id="rId41" Type="http://schemas.openxmlformats.org/officeDocument/2006/relationships/slideLayout" Target="../slideLayouts/slideLayout320.xml"/><Relationship Id="rId54" Type="http://schemas.openxmlformats.org/officeDocument/2006/relationships/slideLayout" Target="../slideLayouts/slideLayout333.xml"/><Relationship Id="rId1" Type="http://schemas.openxmlformats.org/officeDocument/2006/relationships/slideLayout" Target="../slideLayouts/slideLayout280.xml"/><Relationship Id="rId6" Type="http://schemas.openxmlformats.org/officeDocument/2006/relationships/slideLayout" Target="../slideLayouts/slideLayout285.xml"/><Relationship Id="rId11" Type="http://schemas.openxmlformats.org/officeDocument/2006/relationships/slideLayout" Target="../slideLayouts/slideLayout290.xml"/><Relationship Id="rId24" Type="http://schemas.openxmlformats.org/officeDocument/2006/relationships/slideLayout" Target="../slideLayouts/slideLayout303.xml"/><Relationship Id="rId32" Type="http://schemas.openxmlformats.org/officeDocument/2006/relationships/slideLayout" Target="../slideLayouts/slideLayout311.xml"/><Relationship Id="rId37" Type="http://schemas.openxmlformats.org/officeDocument/2006/relationships/slideLayout" Target="../slideLayouts/slideLayout316.xml"/><Relationship Id="rId40" Type="http://schemas.openxmlformats.org/officeDocument/2006/relationships/slideLayout" Target="../slideLayouts/slideLayout319.xml"/><Relationship Id="rId45" Type="http://schemas.openxmlformats.org/officeDocument/2006/relationships/slideLayout" Target="../slideLayouts/slideLayout324.xml"/><Relationship Id="rId53" Type="http://schemas.openxmlformats.org/officeDocument/2006/relationships/slideLayout" Target="../slideLayouts/slideLayout332.xml"/><Relationship Id="rId58" Type="http://schemas.openxmlformats.org/officeDocument/2006/relationships/theme" Target="../theme/theme6.xml"/><Relationship Id="rId5" Type="http://schemas.openxmlformats.org/officeDocument/2006/relationships/slideLayout" Target="../slideLayouts/slideLayout284.xml"/><Relationship Id="rId15" Type="http://schemas.openxmlformats.org/officeDocument/2006/relationships/slideLayout" Target="../slideLayouts/slideLayout294.xml"/><Relationship Id="rId23" Type="http://schemas.openxmlformats.org/officeDocument/2006/relationships/slideLayout" Target="../slideLayouts/slideLayout302.xml"/><Relationship Id="rId28" Type="http://schemas.openxmlformats.org/officeDocument/2006/relationships/slideLayout" Target="../slideLayouts/slideLayout307.xml"/><Relationship Id="rId36" Type="http://schemas.openxmlformats.org/officeDocument/2006/relationships/slideLayout" Target="../slideLayouts/slideLayout315.xml"/><Relationship Id="rId49" Type="http://schemas.openxmlformats.org/officeDocument/2006/relationships/slideLayout" Target="../slideLayouts/slideLayout328.xml"/><Relationship Id="rId57" Type="http://schemas.openxmlformats.org/officeDocument/2006/relationships/slideLayout" Target="../slideLayouts/slideLayout336.xml"/><Relationship Id="rId10" Type="http://schemas.openxmlformats.org/officeDocument/2006/relationships/slideLayout" Target="../slideLayouts/slideLayout289.xml"/><Relationship Id="rId19" Type="http://schemas.openxmlformats.org/officeDocument/2006/relationships/slideLayout" Target="../slideLayouts/slideLayout298.xml"/><Relationship Id="rId31" Type="http://schemas.openxmlformats.org/officeDocument/2006/relationships/slideLayout" Target="../slideLayouts/slideLayout310.xml"/><Relationship Id="rId44" Type="http://schemas.openxmlformats.org/officeDocument/2006/relationships/slideLayout" Target="../slideLayouts/slideLayout323.xml"/><Relationship Id="rId52" Type="http://schemas.openxmlformats.org/officeDocument/2006/relationships/slideLayout" Target="../slideLayouts/slideLayout331.xml"/><Relationship Id="rId4" Type="http://schemas.openxmlformats.org/officeDocument/2006/relationships/slideLayout" Target="../slideLayouts/slideLayout283.xml"/><Relationship Id="rId9" Type="http://schemas.openxmlformats.org/officeDocument/2006/relationships/slideLayout" Target="../slideLayouts/slideLayout288.xml"/><Relationship Id="rId14" Type="http://schemas.openxmlformats.org/officeDocument/2006/relationships/slideLayout" Target="../slideLayouts/slideLayout293.xml"/><Relationship Id="rId22" Type="http://schemas.openxmlformats.org/officeDocument/2006/relationships/slideLayout" Target="../slideLayouts/slideLayout301.xml"/><Relationship Id="rId27" Type="http://schemas.openxmlformats.org/officeDocument/2006/relationships/slideLayout" Target="../slideLayouts/slideLayout306.xml"/><Relationship Id="rId30" Type="http://schemas.openxmlformats.org/officeDocument/2006/relationships/slideLayout" Target="../slideLayouts/slideLayout309.xml"/><Relationship Id="rId35" Type="http://schemas.openxmlformats.org/officeDocument/2006/relationships/slideLayout" Target="../slideLayouts/slideLayout314.xml"/><Relationship Id="rId43" Type="http://schemas.openxmlformats.org/officeDocument/2006/relationships/slideLayout" Target="../slideLayouts/slideLayout322.xml"/><Relationship Id="rId48" Type="http://schemas.openxmlformats.org/officeDocument/2006/relationships/slideLayout" Target="../slideLayouts/slideLayout327.xml"/><Relationship Id="rId56" Type="http://schemas.openxmlformats.org/officeDocument/2006/relationships/slideLayout" Target="../slideLayouts/slideLayout335.xml"/><Relationship Id="rId8" Type="http://schemas.openxmlformats.org/officeDocument/2006/relationships/slideLayout" Target="../slideLayouts/slideLayout287.xml"/><Relationship Id="rId51" Type="http://schemas.openxmlformats.org/officeDocument/2006/relationships/slideLayout" Target="../slideLayouts/slideLayout330.xml"/><Relationship Id="rId3" Type="http://schemas.openxmlformats.org/officeDocument/2006/relationships/slideLayout" Target="../slideLayouts/slideLayout282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49.xml"/><Relationship Id="rId18" Type="http://schemas.openxmlformats.org/officeDocument/2006/relationships/slideLayout" Target="../slideLayouts/slideLayout354.xml"/><Relationship Id="rId26" Type="http://schemas.openxmlformats.org/officeDocument/2006/relationships/slideLayout" Target="../slideLayouts/slideLayout362.xml"/><Relationship Id="rId39" Type="http://schemas.openxmlformats.org/officeDocument/2006/relationships/slideLayout" Target="../slideLayouts/slideLayout375.xml"/><Relationship Id="rId21" Type="http://schemas.openxmlformats.org/officeDocument/2006/relationships/slideLayout" Target="../slideLayouts/slideLayout357.xml"/><Relationship Id="rId34" Type="http://schemas.openxmlformats.org/officeDocument/2006/relationships/slideLayout" Target="../slideLayouts/slideLayout370.xml"/><Relationship Id="rId42" Type="http://schemas.openxmlformats.org/officeDocument/2006/relationships/slideLayout" Target="../slideLayouts/slideLayout378.xml"/><Relationship Id="rId47" Type="http://schemas.openxmlformats.org/officeDocument/2006/relationships/slideLayout" Target="../slideLayouts/slideLayout383.xml"/><Relationship Id="rId50" Type="http://schemas.openxmlformats.org/officeDocument/2006/relationships/slideLayout" Target="../slideLayouts/slideLayout386.xml"/><Relationship Id="rId55" Type="http://schemas.openxmlformats.org/officeDocument/2006/relationships/slideLayout" Target="../slideLayouts/slideLayout391.xml"/><Relationship Id="rId7" Type="http://schemas.openxmlformats.org/officeDocument/2006/relationships/slideLayout" Target="../slideLayouts/slideLayout343.xml"/><Relationship Id="rId12" Type="http://schemas.openxmlformats.org/officeDocument/2006/relationships/slideLayout" Target="../slideLayouts/slideLayout348.xml"/><Relationship Id="rId17" Type="http://schemas.openxmlformats.org/officeDocument/2006/relationships/slideLayout" Target="../slideLayouts/slideLayout353.xml"/><Relationship Id="rId25" Type="http://schemas.openxmlformats.org/officeDocument/2006/relationships/slideLayout" Target="../slideLayouts/slideLayout361.xml"/><Relationship Id="rId33" Type="http://schemas.openxmlformats.org/officeDocument/2006/relationships/slideLayout" Target="../slideLayouts/slideLayout369.xml"/><Relationship Id="rId38" Type="http://schemas.openxmlformats.org/officeDocument/2006/relationships/slideLayout" Target="../slideLayouts/slideLayout374.xml"/><Relationship Id="rId46" Type="http://schemas.openxmlformats.org/officeDocument/2006/relationships/slideLayout" Target="../slideLayouts/slideLayout382.xml"/><Relationship Id="rId2" Type="http://schemas.openxmlformats.org/officeDocument/2006/relationships/slideLayout" Target="../slideLayouts/slideLayout338.xml"/><Relationship Id="rId16" Type="http://schemas.openxmlformats.org/officeDocument/2006/relationships/slideLayout" Target="../slideLayouts/slideLayout352.xml"/><Relationship Id="rId20" Type="http://schemas.openxmlformats.org/officeDocument/2006/relationships/slideLayout" Target="../slideLayouts/slideLayout356.xml"/><Relationship Id="rId29" Type="http://schemas.openxmlformats.org/officeDocument/2006/relationships/slideLayout" Target="../slideLayouts/slideLayout365.xml"/><Relationship Id="rId41" Type="http://schemas.openxmlformats.org/officeDocument/2006/relationships/slideLayout" Target="../slideLayouts/slideLayout377.xml"/><Relationship Id="rId54" Type="http://schemas.openxmlformats.org/officeDocument/2006/relationships/slideLayout" Target="../slideLayouts/slideLayout390.xml"/><Relationship Id="rId1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42.xml"/><Relationship Id="rId11" Type="http://schemas.openxmlformats.org/officeDocument/2006/relationships/slideLayout" Target="../slideLayouts/slideLayout347.xml"/><Relationship Id="rId24" Type="http://schemas.openxmlformats.org/officeDocument/2006/relationships/slideLayout" Target="../slideLayouts/slideLayout360.xml"/><Relationship Id="rId32" Type="http://schemas.openxmlformats.org/officeDocument/2006/relationships/slideLayout" Target="../slideLayouts/slideLayout368.xml"/><Relationship Id="rId37" Type="http://schemas.openxmlformats.org/officeDocument/2006/relationships/slideLayout" Target="../slideLayouts/slideLayout373.xml"/><Relationship Id="rId40" Type="http://schemas.openxmlformats.org/officeDocument/2006/relationships/slideLayout" Target="../slideLayouts/slideLayout376.xml"/><Relationship Id="rId45" Type="http://schemas.openxmlformats.org/officeDocument/2006/relationships/slideLayout" Target="../slideLayouts/slideLayout381.xml"/><Relationship Id="rId53" Type="http://schemas.openxmlformats.org/officeDocument/2006/relationships/slideLayout" Target="../slideLayouts/slideLayout389.xml"/><Relationship Id="rId5" Type="http://schemas.openxmlformats.org/officeDocument/2006/relationships/slideLayout" Target="../slideLayouts/slideLayout341.xml"/><Relationship Id="rId15" Type="http://schemas.openxmlformats.org/officeDocument/2006/relationships/slideLayout" Target="../slideLayouts/slideLayout351.xml"/><Relationship Id="rId23" Type="http://schemas.openxmlformats.org/officeDocument/2006/relationships/slideLayout" Target="../slideLayouts/slideLayout359.xml"/><Relationship Id="rId28" Type="http://schemas.openxmlformats.org/officeDocument/2006/relationships/slideLayout" Target="../slideLayouts/slideLayout364.xml"/><Relationship Id="rId36" Type="http://schemas.openxmlformats.org/officeDocument/2006/relationships/slideLayout" Target="../slideLayouts/slideLayout372.xml"/><Relationship Id="rId49" Type="http://schemas.openxmlformats.org/officeDocument/2006/relationships/slideLayout" Target="../slideLayouts/slideLayout385.xml"/><Relationship Id="rId57" Type="http://schemas.openxmlformats.org/officeDocument/2006/relationships/theme" Target="../theme/theme7.xml"/><Relationship Id="rId10" Type="http://schemas.openxmlformats.org/officeDocument/2006/relationships/slideLayout" Target="../slideLayouts/slideLayout346.xml"/><Relationship Id="rId19" Type="http://schemas.openxmlformats.org/officeDocument/2006/relationships/slideLayout" Target="../slideLayouts/slideLayout355.xml"/><Relationship Id="rId31" Type="http://schemas.openxmlformats.org/officeDocument/2006/relationships/slideLayout" Target="../slideLayouts/slideLayout367.xml"/><Relationship Id="rId44" Type="http://schemas.openxmlformats.org/officeDocument/2006/relationships/slideLayout" Target="../slideLayouts/slideLayout380.xml"/><Relationship Id="rId52" Type="http://schemas.openxmlformats.org/officeDocument/2006/relationships/slideLayout" Target="../slideLayouts/slideLayout388.xml"/><Relationship Id="rId4" Type="http://schemas.openxmlformats.org/officeDocument/2006/relationships/slideLayout" Target="../slideLayouts/slideLayout340.xml"/><Relationship Id="rId9" Type="http://schemas.openxmlformats.org/officeDocument/2006/relationships/slideLayout" Target="../slideLayouts/slideLayout345.xml"/><Relationship Id="rId14" Type="http://schemas.openxmlformats.org/officeDocument/2006/relationships/slideLayout" Target="../slideLayouts/slideLayout350.xml"/><Relationship Id="rId22" Type="http://schemas.openxmlformats.org/officeDocument/2006/relationships/slideLayout" Target="../slideLayouts/slideLayout358.xml"/><Relationship Id="rId27" Type="http://schemas.openxmlformats.org/officeDocument/2006/relationships/slideLayout" Target="../slideLayouts/slideLayout363.xml"/><Relationship Id="rId30" Type="http://schemas.openxmlformats.org/officeDocument/2006/relationships/slideLayout" Target="../slideLayouts/slideLayout366.xml"/><Relationship Id="rId35" Type="http://schemas.openxmlformats.org/officeDocument/2006/relationships/slideLayout" Target="../slideLayouts/slideLayout371.xml"/><Relationship Id="rId43" Type="http://schemas.openxmlformats.org/officeDocument/2006/relationships/slideLayout" Target="../slideLayouts/slideLayout379.xml"/><Relationship Id="rId48" Type="http://schemas.openxmlformats.org/officeDocument/2006/relationships/slideLayout" Target="../slideLayouts/slideLayout384.xml"/><Relationship Id="rId56" Type="http://schemas.openxmlformats.org/officeDocument/2006/relationships/slideLayout" Target="../slideLayouts/slideLayout392.xml"/><Relationship Id="rId8" Type="http://schemas.openxmlformats.org/officeDocument/2006/relationships/slideLayout" Target="../slideLayouts/slideLayout344.xml"/><Relationship Id="rId51" Type="http://schemas.openxmlformats.org/officeDocument/2006/relationships/slideLayout" Target="../slideLayouts/slideLayout387.xml"/><Relationship Id="rId3" Type="http://schemas.openxmlformats.org/officeDocument/2006/relationships/slideLayout" Target="../slideLayouts/slideLayout339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05.xml"/><Relationship Id="rId18" Type="http://schemas.openxmlformats.org/officeDocument/2006/relationships/slideLayout" Target="../slideLayouts/slideLayout410.xml"/><Relationship Id="rId26" Type="http://schemas.openxmlformats.org/officeDocument/2006/relationships/slideLayout" Target="../slideLayouts/slideLayout418.xml"/><Relationship Id="rId39" Type="http://schemas.openxmlformats.org/officeDocument/2006/relationships/slideLayout" Target="../slideLayouts/slideLayout431.xml"/><Relationship Id="rId21" Type="http://schemas.openxmlformats.org/officeDocument/2006/relationships/slideLayout" Target="../slideLayouts/slideLayout413.xml"/><Relationship Id="rId34" Type="http://schemas.openxmlformats.org/officeDocument/2006/relationships/slideLayout" Target="../slideLayouts/slideLayout426.xml"/><Relationship Id="rId42" Type="http://schemas.openxmlformats.org/officeDocument/2006/relationships/slideLayout" Target="../slideLayouts/slideLayout434.xml"/><Relationship Id="rId47" Type="http://schemas.openxmlformats.org/officeDocument/2006/relationships/slideLayout" Target="../slideLayouts/slideLayout439.xml"/><Relationship Id="rId50" Type="http://schemas.openxmlformats.org/officeDocument/2006/relationships/slideLayout" Target="../slideLayouts/slideLayout442.xml"/><Relationship Id="rId55" Type="http://schemas.openxmlformats.org/officeDocument/2006/relationships/slideLayout" Target="../slideLayouts/slideLayout447.xml"/><Relationship Id="rId7" Type="http://schemas.openxmlformats.org/officeDocument/2006/relationships/slideLayout" Target="../slideLayouts/slideLayout399.xml"/><Relationship Id="rId12" Type="http://schemas.openxmlformats.org/officeDocument/2006/relationships/slideLayout" Target="../slideLayouts/slideLayout404.xml"/><Relationship Id="rId17" Type="http://schemas.openxmlformats.org/officeDocument/2006/relationships/slideLayout" Target="../slideLayouts/slideLayout409.xml"/><Relationship Id="rId25" Type="http://schemas.openxmlformats.org/officeDocument/2006/relationships/slideLayout" Target="../slideLayouts/slideLayout417.xml"/><Relationship Id="rId33" Type="http://schemas.openxmlformats.org/officeDocument/2006/relationships/slideLayout" Target="../slideLayouts/slideLayout425.xml"/><Relationship Id="rId38" Type="http://schemas.openxmlformats.org/officeDocument/2006/relationships/slideLayout" Target="../slideLayouts/slideLayout430.xml"/><Relationship Id="rId46" Type="http://schemas.openxmlformats.org/officeDocument/2006/relationships/slideLayout" Target="../slideLayouts/slideLayout438.xml"/><Relationship Id="rId2" Type="http://schemas.openxmlformats.org/officeDocument/2006/relationships/slideLayout" Target="../slideLayouts/slideLayout394.xml"/><Relationship Id="rId16" Type="http://schemas.openxmlformats.org/officeDocument/2006/relationships/slideLayout" Target="../slideLayouts/slideLayout408.xml"/><Relationship Id="rId20" Type="http://schemas.openxmlformats.org/officeDocument/2006/relationships/slideLayout" Target="../slideLayouts/slideLayout412.xml"/><Relationship Id="rId29" Type="http://schemas.openxmlformats.org/officeDocument/2006/relationships/slideLayout" Target="../slideLayouts/slideLayout421.xml"/><Relationship Id="rId41" Type="http://schemas.openxmlformats.org/officeDocument/2006/relationships/slideLayout" Target="../slideLayouts/slideLayout433.xml"/><Relationship Id="rId54" Type="http://schemas.openxmlformats.org/officeDocument/2006/relationships/slideLayout" Target="../slideLayouts/slideLayout446.xml"/><Relationship Id="rId1" Type="http://schemas.openxmlformats.org/officeDocument/2006/relationships/slideLayout" Target="../slideLayouts/slideLayout393.xml"/><Relationship Id="rId6" Type="http://schemas.openxmlformats.org/officeDocument/2006/relationships/slideLayout" Target="../slideLayouts/slideLayout398.xml"/><Relationship Id="rId11" Type="http://schemas.openxmlformats.org/officeDocument/2006/relationships/slideLayout" Target="../slideLayouts/slideLayout403.xml"/><Relationship Id="rId24" Type="http://schemas.openxmlformats.org/officeDocument/2006/relationships/slideLayout" Target="../slideLayouts/slideLayout416.xml"/><Relationship Id="rId32" Type="http://schemas.openxmlformats.org/officeDocument/2006/relationships/slideLayout" Target="../slideLayouts/slideLayout424.xml"/><Relationship Id="rId37" Type="http://schemas.openxmlformats.org/officeDocument/2006/relationships/slideLayout" Target="../slideLayouts/slideLayout429.xml"/><Relationship Id="rId40" Type="http://schemas.openxmlformats.org/officeDocument/2006/relationships/slideLayout" Target="../slideLayouts/slideLayout432.xml"/><Relationship Id="rId45" Type="http://schemas.openxmlformats.org/officeDocument/2006/relationships/slideLayout" Target="../slideLayouts/slideLayout437.xml"/><Relationship Id="rId53" Type="http://schemas.openxmlformats.org/officeDocument/2006/relationships/slideLayout" Target="../slideLayouts/slideLayout445.xml"/><Relationship Id="rId5" Type="http://schemas.openxmlformats.org/officeDocument/2006/relationships/slideLayout" Target="../slideLayouts/slideLayout397.xml"/><Relationship Id="rId15" Type="http://schemas.openxmlformats.org/officeDocument/2006/relationships/slideLayout" Target="../slideLayouts/slideLayout407.xml"/><Relationship Id="rId23" Type="http://schemas.openxmlformats.org/officeDocument/2006/relationships/slideLayout" Target="../slideLayouts/slideLayout415.xml"/><Relationship Id="rId28" Type="http://schemas.openxmlformats.org/officeDocument/2006/relationships/slideLayout" Target="../slideLayouts/slideLayout420.xml"/><Relationship Id="rId36" Type="http://schemas.openxmlformats.org/officeDocument/2006/relationships/slideLayout" Target="../slideLayouts/slideLayout428.xml"/><Relationship Id="rId49" Type="http://schemas.openxmlformats.org/officeDocument/2006/relationships/slideLayout" Target="../slideLayouts/slideLayout441.xml"/><Relationship Id="rId57" Type="http://schemas.openxmlformats.org/officeDocument/2006/relationships/theme" Target="../theme/theme8.xml"/><Relationship Id="rId10" Type="http://schemas.openxmlformats.org/officeDocument/2006/relationships/slideLayout" Target="../slideLayouts/slideLayout402.xml"/><Relationship Id="rId19" Type="http://schemas.openxmlformats.org/officeDocument/2006/relationships/slideLayout" Target="../slideLayouts/slideLayout411.xml"/><Relationship Id="rId31" Type="http://schemas.openxmlformats.org/officeDocument/2006/relationships/slideLayout" Target="../slideLayouts/slideLayout423.xml"/><Relationship Id="rId44" Type="http://schemas.openxmlformats.org/officeDocument/2006/relationships/slideLayout" Target="../slideLayouts/slideLayout436.xml"/><Relationship Id="rId52" Type="http://schemas.openxmlformats.org/officeDocument/2006/relationships/slideLayout" Target="../slideLayouts/slideLayout444.xml"/><Relationship Id="rId4" Type="http://schemas.openxmlformats.org/officeDocument/2006/relationships/slideLayout" Target="../slideLayouts/slideLayout396.xml"/><Relationship Id="rId9" Type="http://schemas.openxmlformats.org/officeDocument/2006/relationships/slideLayout" Target="../slideLayouts/slideLayout401.xml"/><Relationship Id="rId14" Type="http://schemas.openxmlformats.org/officeDocument/2006/relationships/slideLayout" Target="../slideLayouts/slideLayout406.xml"/><Relationship Id="rId22" Type="http://schemas.openxmlformats.org/officeDocument/2006/relationships/slideLayout" Target="../slideLayouts/slideLayout414.xml"/><Relationship Id="rId27" Type="http://schemas.openxmlformats.org/officeDocument/2006/relationships/slideLayout" Target="../slideLayouts/slideLayout419.xml"/><Relationship Id="rId30" Type="http://schemas.openxmlformats.org/officeDocument/2006/relationships/slideLayout" Target="../slideLayouts/slideLayout422.xml"/><Relationship Id="rId35" Type="http://schemas.openxmlformats.org/officeDocument/2006/relationships/slideLayout" Target="../slideLayouts/slideLayout427.xml"/><Relationship Id="rId43" Type="http://schemas.openxmlformats.org/officeDocument/2006/relationships/slideLayout" Target="../slideLayouts/slideLayout435.xml"/><Relationship Id="rId48" Type="http://schemas.openxmlformats.org/officeDocument/2006/relationships/slideLayout" Target="../slideLayouts/slideLayout440.xml"/><Relationship Id="rId56" Type="http://schemas.openxmlformats.org/officeDocument/2006/relationships/slideLayout" Target="../slideLayouts/slideLayout448.xml"/><Relationship Id="rId8" Type="http://schemas.openxmlformats.org/officeDocument/2006/relationships/slideLayout" Target="../slideLayouts/slideLayout400.xml"/><Relationship Id="rId51" Type="http://schemas.openxmlformats.org/officeDocument/2006/relationships/slideLayout" Target="../slideLayouts/slideLayout443.xml"/><Relationship Id="rId3" Type="http://schemas.openxmlformats.org/officeDocument/2006/relationships/slideLayout" Target="../slideLayouts/slideLayout395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1.xml"/><Relationship Id="rId18" Type="http://schemas.openxmlformats.org/officeDocument/2006/relationships/slideLayout" Target="../slideLayouts/slideLayout466.xml"/><Relationship Id="rId26" Type="http://schemas.openxmlformats.org/officeDocument/2006/relationships/slideLayout" Target="../slideLayouts/slideLayout474.xml"/><Relationship Id="rId39" Type="http://schemas.openxmlformats.org/officeDocument/2006/relationships/slideLayout" Target="../slideLayouts/slideLayout487.xml"/><Relationship Id="rId21" Type="http://schemas.openxmlformats.org/officeDocument/2006/relationships/slideLayout" Target="../slideLayouts/slideLayout469.xml"/><Relationship Id="rId34" Type="http://schemas.openxmlformats.org/officeDocument/2006/relationships/slideLayout" Target="../slideLayouts/slideLayout482.xml"/><Relationship Id="rId42" Type="http://schemas.openxmlformats.org/officeDocument/2006/relationships/slideLayout" Target="../slideLayouts/slideLayout490.xml"/><Relationship Id="rId47" Type="http://schemas.openxmlformats.org/officeDocument/2006/relationships/slideLayout" Target="../slideLayouts/slideLayout495.xml"/><Relationship Id="rId50" Type="http://schemas.openxmlformats.org/officeDocument/2006/relationships/slideLayout" Target="../slideLayouts/slideLayout498.xml"/><Relationship Id="rId55" Type="http://schemas.openxmlformats.org/officeDocument/2006/relationships/slideLayout" Target="../slideLayouts/slideLayout503.xml"/><Relationship Id="rId63" Type="http://schemas.openxmlformats.org/officeDocument/2006/relationships/slideLayout" Target="../slideLayouts/slideLayout511.xml"/><Relationship Id="rId68" Type="http://schemas.openxmlformats.org/officeDocument/2006/relationships/slideLayout" Target="../slideLayouts/slideLayout516.xml"/><Relationship Id="rId7" Type="http://schemas.openxmlformats.org/officeDocument/2006/relationships/slideLayout" Target="../slideLayouts/slideLayout455.xml"/><Relationship Id="rId71" Type="http://schemas.openxmlformats.org/officeDocument/2006/relationships/slideLayout" Target="../slideLayouts/slideLayout519.xml"/><Relationship Id="rId2" Type="http://schemas.openxmlformats.org/officeDocument/2006/relationships/slideLayout" Target="../slideLayouts/slideLayout450.xml"/><Relationship Id="rId16" Type="http://schemas.openxmlformats.org/officeDocument/2006/relationships/slideLayout" Target="../slideLayouts/slideLayout464.xml"/><Relationship Id="rId29" Type="http://schemas.openxmlformats.org/officeDocument/2006/relationships/slideLayout" Target="../slideLayouts/slideLayout477.xml"/><Relationship Id="rId1" Type="http://schemas.openxmlformats.org/officeDocument/2006/relationships/slideLayout" Target="../slideLayouts/slideLayout449.xml"/><Relationship Id="rId6" Type="http://schemas.openxmlformats.org/officeDocument/2006/relationships/slideLayout" Target="../slideLayouts/slideLayout454.xml"/><Relationship Id="rId11" Type="http://schemas.openxmlformats.org/officeDocument/2006/relationships/slideLayout" Target="../slideLayouts/slideLayout459.xml"/><Relationship Id="rId24" Type="http://schemas.openxmlformats.org/officeDocument/2006/relationships/slideLayout" Target="../slideLayouts/slideLayout472.xml"/><Relationship Id="rId32" Type="http://schemas.openxmlformats.org/officeDocument/2006/relationships/slideLayout" Target="../slideLayouts/slideLayout480.xml"/><Relationship Id="rId37" Type="http://schemas.openxmlformats.org/officeDocument/2006/relationships/slideLayout" Target="../slideLayouts/slideLayout485.xml"/><Relationship Id="rId40" Type="http://schemas.openxmlformats.org/officeDocument/2006/relationships/slideLayout" Target="../slideLayouts/slideLayout488.xml"/><Relationship Id="rId45" Type="http://schemas.openxmlformats.org/officeDocument/2006/relationships/slideLayout" Target="../slideLayouts/slideLayout493.xml"/><Relationship Id="rId53" Type="http://schemas.openxmlformats.org/officeDocument/2006/relationships/slideLayout" Target="../slideLayouts/slideLayout501.xml"/><Relationship Id="rId58" Type="http://schemas.openxmlformats.org/officeDocument/2006/relationships/slideLayout" Target="../slideLayouts/slideLayout506.xml"/><Relationship Id="rId66" Type="http://schemas.openxmlformats.org/officeDocument/2006/relationships/slideLayout" Target="../slideLayouts/slideLayout514.xml"/><Relationship Id="rId5" Type="http://schemas.openxmlformats.org/officeDocument/2006/relationships/slideLayout" Target="../slideLayouts/slideLayout453.xml"/><Relationship Id="rId15" Type="http://schemas.openxmlformats.org/officeDocument/2006/relationships/slideLayout" Target="../slideLayouts/slideLayout463.xml"/><Relationship Id="rId23" Type="http://schemas.openxmlformats.org/officeDocument/2006/relationships/slideLayout" Target="../slideLayouts/slideLayout471.xml"/><Relationship Id="rId28" Type="http://schemas.openxmlformats.org/officeDocument/2006/relationships/slideLayout" Target="../slideLayouts/slideLayout476.xml"/><Relationship Id="rId36" Type="http://schemas.openxmlformats.org/officeDocument/2006/relationships/slideLayout" Target="../slideLayouts/slideLayout484.xml"/><Relationship Id="rId49" Type="http://schemas.openxmlformats.org/officeDocument/2006/relationships/slideLayout" Target="../slideLayouts/slideLayout497.xml"/><Relationship Id="rId57" Type="http://schemas.openxmlformats.org/officeDocument/2006/relationships/slideLayout" Target="../slideLayouts/slideLayout505.xml"/><Relationship Id="rId61" Type="http://schemas.openxmlformats.org/officeDocument/2006/relationships/slideLayout" Target="../slideLayouts/slideLayout509.xml"/><Relationship Id="rId10" Type="http://schemas.openxmlformats.org/officeDocument/2006/relationships/slideLayout" Target="../slideLayouts/slideLayout458.xml"/><Relationship Id="rId19" Type="http://schemas.openxmlformats.org/officeDocument/2006/relationships/slideLayout" Target="../slideLayouts/slideLayout467.xml"/><Relationship Id="rId31" Type="http://schemas.openxmlformats.org/officeDocument/2006/relationships/slideLayout" Target="../slideLayouts/slideLayout479.xml"/><Relationship Id="rId44" Type="http://schemas.openxmlformats.org/officeDocument/2006/relationships/slideLayout" Target="../slideLayouts/slideLayout492.xml"/><Relationship Id="rId52" Type="http://schemas.openxmlformats.org/officeDocument/2006/relationships/slideLayout" Target="../slideLayouts/slideLayout500.xml"/><Relationship Id="rId60" Type="http://schemas.openxmlformats.org/officeDocument/2006/relationships/slideLayout" Target="../slideLayouts/slideLayout508.xml"/><Relationship Id="rId65" Type="http://schemas.openxmlformats.org/officeDocument/2006/relationships/slideLayout" Target="../slideLayouts/slideLayout513.xml"/><Relationship Id="rId4" Type="http://schemas.openxmlformats.org/officeDocument/2006/relationships/slideLayout" Target="../slideLayouts/slideLayout452.xml"/><Relationship Id="rId9" Type="http://schemas.openxmlformats.org/officeDocument/2006/relationships/slideLayout" Target="../slideLayouts/slideLayout457.xml"/><Relationship Id="rId14" Type="http://schemas.openxmlformats.org/officeDocument/2006/relationships/slideLayout" Target="../slideLayouts/slideLayout462.xml"/><Relationship Id="rId22" Type="http://schemas.openxmlformats.org/officeDocument/2006/relationships/slideLayout" Target="../slideLayouts/slideLayout470.xml"/><Relationship Id="rId27" Type="http://schemas.openxmlformats.org/officeDocument/2006/relationships/slideLayout" Target="../slideLayouts/slideLayout475.xml"/><Relationship Id="rId30" Type="http://schemas.openxmlformats.org/officeDocument/2006/relationships/slideLayout" Target="../slideLayouts/slideLayout478.xml"/><Relationship Id="rId35" Type="http://schemas.openxmlformats.org/officeDocument/2006/relationships/slideLayout" Target="../slideLayouts/slideLayout483.xml"/><Relationship Id="rId43" Type="http://schemas.openxmlformats.org/officeDocument/2006/relationships/slideLayout" Target="../slideLayouts/slideLayout491.xml"/><Relationship Id="rId48" Type="http://schemas.openxmlformats.org/officeDocument/2006/relationships/slideLayout" Target="../slideLayouts/slideLayout496.xml"/><Relationship Id="rId56" Type="http://schemas.openxmlformats.org/officeDocument/2006/relationships/slideLayout" Target="../slideLayouts/slideLayout504.xml"/><Relationship Id="rId64" Type="http://schemas.openxmlformats.org/officeDocument/2006/relationships/slideLayout" Target="../slideLayouts/slideLayout512.xml"/><Relationship Id="rId69" Type="http://schemas.openxmlformats.org/officeDocument/2006/relationships/slideLayout" Target="../slideLayouts/slideLayout517.xml"/><Relationship Id="rId8" Type="http://schemas.openxmlformats.org/officeDocument/2006/relationships/slideLayout" Target="../slideLayouts/slideLayout456.xml"/><Relationship Id="rId51" Type="http://schemas.openxmlformats.org/officeDocument/2006/relationships/slideLayout" Target="../slideLayouts/slideLayout499.xml"/><Relationship Id="rId72" Type="http://schemas.openxmlformats.org/officeDocument/2006/relationships/theme" Target="../theme/theme9.xml"/><Relationship Id="rId3" Type="http://schemas.openxmlformats.org/officeDocument/2006/relationships/slideLayout" Target="../slideLayouts/slideLayout451.xml"/><Relationship Id="rId12" Type="http://schemas.openxmlformats.org/officeDocument/2006/relationships/slideLayout" Target="../slideLayouts/slideLayout460.xml"/><Relationship Id="rId17" Type="http://schemas.openxmlformats.org/officeDocument/2006/relationships/slideLayout" Target="../slideLayouts/slideLayout465.xml"/><Relationship Id="rId25" Type="http://schemas.openxmlformats.org/officeDocument/2006/relationships/slideLayout" Target="../slideLayouts/slideLayout473.xml"/><Relationship Id="rId33" Type="http://schemas.openxmlformats.org/officeDocument/2006/relationships/slideLayout" Target="../slideLayouts/slideLayout481.xml"/><Relationship Id="rId38" Type="http://schemas.openxmlformats.org/officeDocument/2006/relationships/slideLayout" Target="../slideLayouts/slideLayout486.xml"/><Relationship Id="rId46" Type="http://schemas.openxmlformats.org/officeDocument/2006/relationships/slideLayout" Target="../slideLayouts/slideLayout494.xml"/><Relationship Id="rId59" Type="http://schemas.openxmlformats.org/officeDocument/2006/relationships/slideLayout" Target="../slideLayouts/slideLayout507.xml"/><Relationship Id="rId67" Type="http://schemas.openxmlformats.org/officeDocument/2006/relationships/slideLayout" Target="../slideLayouts/slideLayout515.xml"/><Relationship Id="rId20" Type="http://schemas.openxmlformats.org/officeDocument/2006/relationships/slideLayout" Target="../slideLayouts/slideLayout468.xml"/><Relationship Id="rId41" Type="http://schemas.openxmlformats.org/officeDocument/2006/relationships/slideLayout" Target="../slideLayouts/slideLayout489.xml"/><Relationship Id="rId54" Type="http://schemas.openxmlformats.org/officeDocument/2006/relationships/slideLayout" Target="../slideLayouts/slideLayout502.xml"/><Relationship Id="rId62" Type="http://schemas.openxmlformats.org/officeDocument/2006/relationships/slideLayout" Target="../slideLayouts/slideLayout510.xml"/><Relationship Id="rId70" Type="http://schemas.openxmlformats.org/officeDocument/2006/relationships/slideLayout" Target="../slideLayouts/slideLayout5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1358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  <p:sldLayoutId id="2147483785" r:id="rId18"/>
    <p:sldLayoutId id="2147483786" r:id="rId19"/>
    <p:sldLayoutId id="2147483787" r:id="rId20"/>
    <p:sldLayoutId id="2147483788" r:id="rId21"/>
    <p:sldLayoutId id="2147483789" r:id="rId22"/>
    <p:sldLayoutId id="2147483790" r:id="rId23"/>
    <p:sldLayoutId id="2147483791" r:id="rId24"/>
    <p:sldLayoutId id="2147483792" r:id="rId25"/>
    <p:sldLayoutId id="2147483793" r:id="rId26"/>
    <p:sldLayoutId id="2147483794" r:id="rId27"/>
    <p:sldLayoutId id="2147483795" r:id="rId28"/>
    <p:sldLayoutId id="2147483796" r:id="rId29"/>
    <p:sldLayoutId id="2147483797" r:id="rId30"/>
    <p:sldLayoutId id="2147483798" r:id="rId31"/>
    <p:sldLayoutId id="2147483799" r:id="rId32"/>
    <p:sldLayoutId id="2147483800" r:id="rId33"/>
    <p:sldLayoutId id="2147483801" r:id="rId34"/>
    <p:sldLayoutId id="2147483802" r:id="rId35"/>
    <p:sldLayoutId id="2147483803" r:id="rId36"/>
    <p:sldLayoutId id="2147483804" r:id="rId37"/>
    <p:sldLayoutId id="2147483805" r:id="rId38"/>
    <p:sldLayoutId id="2147483806" r:id="rId39"/>
    <p:sldLayoutId id="2147483807" r:id="rId40"/>
    <p:sldLayoutId id="2147483808" r:id="rId41"/>
    <p:sldLayoutId id="2147483809" r:id="rId42"/>
    <p:sldLayoutId id="2147483810" r:id="rId43"/>
    <p:sldLayoutId id="2147483811" r:id="rId44"/>
    <p:sldLayoutId id="2147483812" r:id="rId45"/>
    <p:sldLayoutId id="2147483813" r:id="rId46"/>
    <p:sldLayoutId id="2147483814" r:id="rId47"/>
    <p:sldLayoutId id="2147484922" r:id="rId48"/>
    <p:sldLayoutId id="2147484471" r:id="rId4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6971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9" r:id="rId1"/>
    <p:sldLayoutId id="2147484290" r:id="rId2"/>
    <p:sldLayoutId id="2147484291" r:id="rId3"/>
    <p:sldLayoutId id="2147484292" r:id="rId4"/>
    <p:sldLayoutId id="2147484293" r:id="rId5"/>
    <p:sldLayoutId id="2147484294" r:id="rId6"/>
    <p:sldLayoutId id="2147484295" r:id="rId7"/>
    <p:sldLayoutId id="2147484296" r:id="rId8"/>
    <p:sldLayoutId id="2147484297" r:id="rId9"/>
    <p:sldLayoutId id="2147484298" r:id="rId10"/>
    <p:sldLayoutId id="2147484299" r:id="rId11"/>
    <p:sldLayoutId id="2147484300" r:id="rId12"/>
    <p:sldLayoutId id="2147484301" r:id="rId13"/>
    <p:sldLayoutId id="2147484302" r:id="rId14"/>
    <p:sldLayoutId id="2147484303" r:id="rId15"/>
    <p:sldLayoutId id="2147484304" r:id="rId16"/>
    <p:sldLayoutId id="2147484305" r:id="rId17"/>
    <p:sldLayoutId id="2147484306" r:id="rId18"/>
    <p:sldLayoutId id="2147484307" r:id="rId19"/>
    <p:sldLayoutId id="2147484308" r:id="rId20"/>
    <p:sldLayoutId id="2147484309" r:id="rId21"/>
    <p:sldLayoutId id="2147484310" r:id="rId22"/>
    <p:sldLayoutId id="2147484311" r:id="rId23"/>
    <p:sldLayoutId id="2147484312" r:id="rId24"/>
    <p:sldLayoutId id="2147484313" r:id="rId25"/>
    <p:sldLayoutId id="2147484314" r:id="rId26"/>
    <p:sldLayoutId id="2147484315" r:id="rId27"/>
    <p:sldLayoutId id="2147484316" r:id="rId28"/>
    <p:sldLayoutId id="2147484317" r:id="rId29"/>
    <p:sldLayoutId id="2147484318" r:id="rId30"/>
    <p:sldLayoutId id="2147484319" r:id="rId31"/>
    <p:sldLayoutId id="2147484320" r:id="rId32"/>
    <p:sldLayoutId id="2147484321" r:id="rId33"/>
    <p:sldLayoutId id="2147484322" r:id="rId34"/>
    <p:sldLayoutId id="2147484323" r:id="rId35"/>
    <p:sldLayoutId id="2147484324" r:id="rId36"/>
    <p:sldLayoutId id="2147484325" r:id="rId37"/>
    <p:sldLayoutId id="2147484326" r:id="rId38"/>
    <p:sldLayoutId id="2147484327" r:id="rId39"/>
    <p:sldLayoutId id="2147484328" r:id="rId40"/>
    <p:sldLayoutId id="2147484329" r:id="rId41"/>
    <p:sldLayoutId id="2147484330" r:id="rId42"/>
    <p:sldLayoutId id="2147484331" r:id="rId43"/>
    <p:sldLayoutId id="2147484332" r:id="rId44"/>
    <p:sldLayoutId id="2147484333" r:id="rId45"/>
    <p:sldLayoutId id="2147484334" r:id="rId46"/>
    <p:sldLayoutId id="2147484335" r:id="rId47"/>
    <p:sldLayoutId id="2147484336" r:id="rId48"/>
    <p:sldLayoutId id="2147484337" r:id="rId49"/>
    <p:sldLayoutId id="2147484338" r:id="rId50"/>
    <p:sldLayoutId id="2147484339" r:id="rId51"/>
    <p:sldLayoutId id="2147484970" r:id="rId52"/>
    <p:sldLayoutId id="2147484971" r:id="rId53"/>
    <p:sldLayoutId id="2147484972" r:id="rId54"/>
    <p:sldLayoutId id="2147484973" r:id="rId55"/>
    <p:sldLayoutId id="2147484974" r:id="rId56"/>
    <p:sldLayoutId id="2147484975" r:id="rId5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0174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2" r:id="rId1"/>
    <p:sldLayoutId id="2147484343" r:id="rId2"/>
    <p:sldLayoutId id="2147484344" r:id="rId3"/>
    <p:sldLayoutId id="2147484345" r:id="rId4"/>
    <p:sldLayoutId id="2147484346" r:id="rId5"/>
    <p:sldLayoutId id="2147484347" r:id="rId6"/>
    <p:sldLayoutId id="2147484348" r:id="rId7"/>
    <p:sldLayoutId id="2147484349" r:id="rId8"/>
    <p:sldLayoutId id="2147484350" r:id="rId9"/>
    <p:sldLayoutId id="2147484351" r:id="rId10"/>
    <p:sldLayoutId id="2147484352" r:id="rId11"/>
    <p:sldLayoutId id="2147484353" r:id="rId12"/>
    <p:sldLayoutId id="2147484354" r:id="rId13"/>
    <p:sldLayoutId id="2147484355" r:id="rId14"/>
    <p:sldLayoutId id="2147484356" r:id="rId15"/>
    <p:sldLayoutId id="2147484357" r:id="rId16"/>
    <p:sldLayoutId id="2147484358" r:id="rId17"/>
    <p:sldLayoutId id="2147484359" r:id="rId18"/>
    <p:sldLayoutId id="2147484360" r:id="rId19"/>
    <p:sldLayoutId id="2147484361" r:id="rId20"/>
    <p:sldLayoutId id="2147484362" r:id="rId21"/>
    <p:sldLayoutId id="2147484363" r:id="rId22"/>
    <p:sldLayoutId id="2147484364" r:id="rId23"/>
    <p:sldLayoutId id="2147484365" r:id="rId24"/>
    <p:sldLayoutId id="2147484366" r:id="rId25"/>
    <p:sldLayoutId id="2147484367" r:id="rId26"/>
    <p:sldLayoutId id="2147484368" r:id="rId27"/>
    <p:sldLayoutId id="2147484369" r:id="rId28"/>
    <p:sldLayoutId id="2147484370" r:id="rId29"/>
    <p:sldLayoutId id="2147484371" r:id="rId30"/>
    <p:sldLayoutId id="2147484372" r:id="rId31"/>
    <p:sldLayoutId id="2147484373" r:id="rId32"/>
    <p:sldLayoutId id="2147484374" r:id="rId33"/>
    <p:sldLayoutId id="2147484375" r:id="rId34"/>
    <p:sldLayoutId id="2147484376" r:id="rId35"/>
    <p:sldLayoutId id="2147484377" r:id="rId36"/>
    <p:sldLayoutId id="2147484378" r:id="rId37"/>
    <p:sldLayoutId id="2147484379" r:id="rId38"/>
    <p:sldLayoutId id="2147484380" r:id="rId39"/>
    <p:sldLayoutId id="2147484381" r:id="rId40"/>
    <p:sldLayoutId id="2147484382" r:id="rId41"/>
    <p:sldLayoutId id="2147484383" r:id="rId42"/>
    <p:sldLayoutId id="2147484384" r:id="rId43"/>
    <p:sldLayoutId id="2147484385" r:id="rId44"/>
    <p:sldLayoutId id="2147484386" r:id="rId45"/>
    <p:sldLayoutId id="2147484387" r:id="rId46"/>
    <p:sldLayoutId id="2147484388" r:id="rId47"/>
    <p:sldLayoutId id="2147484389" r:id="rId48"/>
    <p:sldLayoutId id="2147484390" r:id="rId49"/>
    <p:sldLayoutId id="2147484391" r:id="rId50"/>
    <p:sldLayoutId id="2147484976" r:id="rId51"/>
    <p:sldLayoutId id="2147484977" r:id="rId52"/>
    <p:sldLayoutId id="2147484978" r:id="rId53"/>
    <p:sldLayoutId id="2147484979" r:id="rId54"/>
    <p:sldLayoutId id="2147484980" r:id="rId55"/>
    <p:sldLayoutId id="2147484981" r:id="rId5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4185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4" r:id="rId1"/>
    <p:sldLayoutId id="2147484475" r:id="rId2"/>
    <p:sldLayoutId id="2147484476" r:id="rId3"/>
    <p:sldLayoutId id="2147484477" r:id="rId4"/>
    <p:sldLayoutId id="2147484478" r:id="rId5"/>
    <p:sldLayoutId id="2147484479" r:id="rId6"/>
    <p:sldLayoutId id="2147484480" r:id="rId7"/>
    <p:sldLayoutId id="2147484481" r:id="rId8"/>
    <p:sldLayoutId id="2147484482" r:id="rId9"/>
    <p:sldLayoutId id="2147484483" r:id="rId10"/>
    <p:sldLayoutId id="2147484484" r:id="rId11"/>
    <p:sldLayoutId id="2147484485" r:id="rId12"/>
    <p:sldLayoutId id="2147484486" r:id="rId13"/>
    <p:sldLayoutId id="2147484487" r:id="rId14"/>
    <p:sldLayoutId id="2147484488" r:id="rId15"/>
    <p:sldLayoutId id="2147484489" r:id="rId16"/>
    <p:sldLayoutId id="2147484490" r:id="rId17"/>
    <p:sldLayoutId id="2147484491" r:id="rId18"/>
    <p:sldLayoutId id="2147484492" r:id="rId19"/>
    <p:sldLayoutId id="2147484493" r:id="rId20"/>
    <p:sldLayoutId id="2147484494" r:id="rId21"/>
    <p:sldLayoutId id="2147484495" r:id="rId22"/>
    <p:sldLayoutId id="2147484496" r:id="rId23"/>
    <p:sldLayoutId id="2147484497" r:id="rId24"/>
    <p:sldLayoutId id="2147484498" r:id="rId25"/>
    <p:sldLayoutId id="2147484499" r:id="rId26"/>
    <p:sldLayoutId id="2147484500" r:id="rId27"/>
    <p:sldLayoutId id="2147484501" r:id="rId28"/>
    <p:sldLayoutId id="2147484502" r:id="rId29"/>
    <p:sldLayoutId id="2147484503" r:id="rId30"/>
    <p:sldLayoutId id="2147484504" r:id="rId31"/>
    <p:sldLayoutId id="2147484505" r:id="rId32"/>
    <p:sldLayoutId id="2147484506" r:id="rId33"/>
    <p:sldLayoutId id="2147484507" r:id="rId34"/>
    <p:sldLayoutId id="2147484508" r:id="rId35"/>
    <p:sldLayoutId id="2147484509" r:id="rId36"/>
    <p:sldLayoutId id="2147484510" r:id="rId37"/>
    <p:sldLayoutId id="2147484511" r:id="rId38"/>
    <p:sldLayoutId id="2147484512" r:id="rId39"/>
    <p:sldLayoutId id="2147484513" r:id="rId40"/>
    <p:sldLayoutId id="2147484514" r:id="rId41"/>
    <p:sldLayoutId id="2147484515" r:id="rId42"/>
    <p:sldLayoutId id="2147484516" r:id="rId43"/>
    <p:sldLayoutId id="2147484517" r:id="rId44"/>
    <p:sldLayoutId id="2147484518" r:id="rId45"/>
    <p:sldLayoutId id="2147484519" r:id="rId46"/>
    <p:sldLayoutId id="2147484520" r:id="rId47"/>
    <p:sldLayoutId id="2147484521" r:id="rId48"/>
    <p:sldLayoutId id="2147484522" r:id="rId49"/>
    <p:sldLayoutId id="2147484523" r:id="rId5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6989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6" r:id="rId1"/>
    <p:sldLayoutId id="2147484527" r:id="rId2"/>
    <p:sldLayoutId id="2147484528" r:id="rId3"/>
    <p:sldLayoutId id="2147484529" r:id="rId4"/>
    <p:sldLayoutId id="2147484530" r:id="rId5"/>
    <p:sldLayoutId id="2147484531" r:id="rId6"/>
    <p:sldLayoutId id="2147484532" r:id="rId7"/>
    <p:sldLayoutId id="2147484533" r:id="rId8"/>
    <p:sldLayoutId id="2147484534" r:id="rId9"/>
    <p:sldLayoutId id="2147484535" r:id="rId10"/>
    <p:sldLayoutId id="2147484536" r:id="rId11"/>
    <p:sldLayoutId id="2147484537" r:id="rId12"/>
    <p:sldLayoutId id="2147484538" r:id="rId13"/>
    <p:sldLayoutId id="2147484539" r:id="rId14"/>
    <p:sldLayoutId id="2147484540" r:id="rId15"/>
    <p:sldLayoutId id="2147484541" r:id="rId16"/>
    <p:sldLayoutId id="2147484542" r:id="rId17"/>
    <p:sldLayoutId id="2147484543" r:id="rId18"/>
    <p:sldLayoutId id="2147484544" r:id="rId19"/>
    <p:sldLayoutId id="2147484545" r:id="rId20"/>
    <p:sldLayoutId id="2147484546" r:id="rId21"/>
    <p:sldLayoutId id="2147484547" r:id="rId22"/>
    <p:sldLayoutId id="2147484548" r:id="rId23"/>
    <p:sldLayoutId id="2147484549" r:id="rId24"/>
    <p:sldLayoutId id="2147484550" r:id="rId25"/>
    <p:sldLayoutId id="2147484551" r:id="rId26"/>
    <p:sldLayoutId id="2147484552" r:id="rId27"/>
    <p:sldLayoutId id="2147484553" r:id="rId28"/>
    <p:sldLayoutId id="2147484554" r:id="rId29"/>
    <p:sldLayoutId id="2147484555" r:id="rId30"/>
    <p:sldLayoutId id="2147484556" r:id="rId31"/>
    <p:sldLayoutId id="2147484557" r:id="rId32"/>
    <p:sldLayoutId id="2147484558" r:id="rId33"/>
    <p:sldLayoutId id="2147484559" r:id="rId34"/>
    <p:sldLayoutId id="2147484560" r:id="rId35"/>
    <p:sldLayoutId id="2147484561" r:id="rId36"/>
    <p:sldLayoutId id="2147484562" r:id="rId37"/>
    <p:sldLayoutId id="2147484563" r:id="rId38"/>
    <p:sldLayoutId id="2147484564" r:id="rId39"/>
    <p:sldLayoutId id="2147484565" r:id="rId40"/>
    <p:sldLayoutId id="2147484566" r:id="rId41"/>
    <p:sldLayoutId id="2147484567" r:id="rId42"/>
    <p:sldLayoutId id="2147484568" r:id="rId43"/>
    <p:sldLayoutId id="2147484569" r:id="rId44"/>
    <p:sldLayoutId id="2147484570" r:id="rId45"/>
    <p:sldLayoutId id="2147484571" r:id="rId46"/>
    <p:sldLayoutId id="2147484572" r:id="rId47"/>
    <p:sldLayoutId id="2147484573" r:id="rId48"/>
    <p:sldLayoutId id="2147484574" r:id="rId49"/>
    <p:sldLayoutId id="2147484575" r:id="rId5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872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8" r:id="rId1"/>
    <p:sldLayoutId id="2147484579" r:id="rId2"/>
    <p:sldLayoutId id="2147484580" r:id="rId3"/>
    <p:sldLayoutId id="2147484581" r:id="rId4"/>
    <p:sldLayoutId id="2147484582" r:id="rId5"/>
    <p:sldLayoutId id="2147484583" r:id="rId6"/>
    <p:sldLayoutId id="2147484584" r:id="rId7"/>
    <p:sldLayoutId id="2147484585" r:id="rId8"/>
    <p:sldLayoutId id="2147484586" r:id="rId9"/>
    <p:sldLayoutId id="2147484587" r:id="rId10"/>
    <p:sldLayoutId id="2147484588" r:id="rId11"/>
    <p:sldLayoutId id="2147484589" r:id="rId12"/>
    <p:sldLayoutId id="2147484590" r:id="rId13"/>
    <p:sldLayoutId id="2147484591" r:id="rId14"/>
    <p:sldLayoutId id="2147484592" r:id="rId15"/>
    <p:sldLayoutId id="2147484593" r:id="rId16"/>
    <p:sldLayoutId id="2147484594" r:id="rId17"/>
    <p:sldLayoutId id="2147484595" r:id="rId18"/>
    <p:sldLayoutId id="2147484596" r:id="rId19"/>
    <p:sldLayoutId id="2147484597" r:id="rId20"/>
    <p:sldLayoutId id="2147484598" r:id="rId21"/>
    <p:sldLayoutId id="2147484599" r:id="rId22"/>
    <p:sldLayoutId id="2147484600" r:id="rId23"/>
    <p:sldLayoutId id="2147484601" r:id="rId24"/>
    <p:sldLayoutId id="2147484602" r:id="rId25"/>
    <p:sldLayoutId id="2147484603" r:id="rId26"/>
    <p:sldLayoutId id="2147484604" r:id="rId27"/>
    <p:sldLayoutId id="2147484605" r:id="rId28"/>
    <p:sldLayoutId id="2147484606" r:id="rId29"/>
    <p:sldLayoutId id="2147484607" r:id="rId30"/>
    <p:sldLayoutId id="2147484608" r:id="rId31"/>
    <p:sldLayoutId id="2147484609" r:id="rId32"/>
    <p:sldLayoutId id="2147484610" r:id="rId33"/>
    <p:sldLayoutId id="2147484611" r:id="rId34"/>
    <p:sldLayoutId id="2147484612" r:id="rId35"/>
    <p:sldLayoutId id="2147484613" r:id="rId36"/>
    <p:sldLayoutId id="2147484614" r:id="rId37"/>
    <p:sldLayoutId id="2147484615" r:id="rId38"/>
    <p:sldLayoutId id="2147484616" r:id="rId39"/>
    <p:sldLayoutId id="2147484617" r:id="rId40"/>
    <p:sldLayoutId id="2147484618" r:id="rId41"/>
    <p:sldLayoutId id="2147484619" r:id="rId42"/>
    <p:sldLayoutId id="2147484620" r:id="rId43"/>
    <p:sldLayoutId id="2147484621" r:id="rId44"/>
    <p:sldLayoutId id="2147484622" r:id="rId45"/>
    <p:sldLayoutId id="2147484623" r:id="rId46"/>
    <p:sldLayoutId id="2147484624" r:id="rId47"/>
    <p:sldLayoutId id="2147484625" r:id="rId48"/>
    <p:sldLayoutId id="2147484626" r:id="rId49"/>
    <p:sldLayoutId id="2147484627" r:id="rId5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73211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0" r:id="rId1"/>
    <p:sldLayoutId id="2147484631" r:id="rId2"/>
    <p:sldLayoutId id="2147484632" r:id="rId3"/>
    <p:sldLayoutId id="2147484633" r:id="rId4"/>
    <p:sldLayoutId id="2147484634" r:id="rId5"/>
    <p:sldLayoutId id="2147484635" r:id="rId6"/>
    <p:sldLayoutId id="2147484636" r:id="rId7"/>
    <p:sldLayoutId id="2147484637" r:id="rId8"/>
    <p:sldLayoutId id="2147484638" r:id="rId9"/>
    <p:sldLayoutId id="2147484639" r:id="rId10"/>
    <p:sldLayoutId id="2147484640" r:id="rId11"/>
    <p:sldLayoutId id="2147484641" r:id="rId12"/>
    <p:sldLayoutId id="2147484642" r:id="rId13"/>
    <p:sldLayoutId id="2147484643" r:id="rId14"/>
    <p:sldLayoutId id="2147484644" r:id="rId15"/>
    <p:sldLayoutId id="2147484645" r:id="rId16"/>
    <p:sldLayoutId id="2147484646" r:id="rId17"/>
    <p:sldLayoutId id="2147484647" r:id="rId18"/>
    <p:sldLayoutId id="2147484648" r:id="rId19"/>
    <p:sldLayoutId id="2147484649" r:id="rId20"/>
    <p:sldLayoutId id="2147484650" r:id="rId21"/>
    <p:sldLayoutId id="2147484651" r:id="rId22"/>
    <p:sldLayoutId id="2147484652" r:id="rId23"/>
    <p:sldLayoutId id="2147484653" r:id="rId24"/>
    <p:sldLayoutId id="2147484654" r:id="rId25"/>
    <p:sldLayoutId id="2147484655" r:id="rId26"/>
    <p:sldLayoutId id="2147484656" r:id="rId27"/>
    <p:sldLayoutId id="2147484657" r:id="rId28"/>
    <p:sldLayoutId id="2147484658" r:id="rId29"/>
    <p:sldLayoutId id="2147484659" r:id="rId30"/>
    <p:sldLayoutId id="2147484660" r:id="rId31"/>
    <p:sldLayoutId id="2147484661" r:id="rId32"/>
    <p:sldLayoutId id="2147484662" r:id="rId33"/>
    <p:sldLayoutId id="2147484663" r:id="rId34"/>
    <p:sldLayoutId id="2147484664" r:id="rId35"/>
    <p:sldLayoutId id="2147484665" r:id="rId36"/>
    <p:sldLayoutId id="2147484666" r:id="rId37"/>
    <p:sldLayoutId id="2147484667" r:id="rId38"/>
    <p:sldLayoutId id="2147484668" r:id="rId39"/>
    <p:sldLayoutId id="2147484669" r:id="rId40"/>
    <p:sldLayoutId id="2147484670" r:id="rId41"/>
    <p:sldLayoutId id="2147484671" r:id="rId42"/>
    <p:sldLayoutId id="2147484672" r:id="rId43"/>
    <p:sldLayoutId id="2147484673" r:id="rId44"/>
    <p:sldLayoutId id="2147484674" r:id="rId45"/>
    <p:sldLayoutId id="2147484675" r:id="rId46"/>
    <p:sldLayoutId id="2147484676" r:id="rId4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0089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6" r:id="rId1"/>
    <p:sldLayoutId id="2147484717" r:id="rId2"/>
    <p:sldLayoutId id="2147484718" r:id="rId3"/>
    <p:sldLayoutId id="2147484719" r:id="rId4"/>
    <p:sldLayoutId id="2147484720" r:id="rId5"/>
    <p:sldLayoutId id="2147484721" r:id="rId6"/>
    <p:sldLayoutId id="2147484722" r:id="rId7"/>
    <p:sldLayoutId id="2147484723" r:id="rId8"/>
    <p:sldLayoutId id="2147484724" r:id="rId9"/>
    <p:sldLayoutId id="2147484725" r:id="rId10"/>
    <p:sldLayoutId id="2147484726" r:id="rId11"/>
    <p:sldLayoutId id="2147484727" r:id="rId12"/>
    <p:sldLayoutId id="2147484728" r:id="rId13"/>
    <p:sldLayoutId id="2147484729" r:id="rId14"/>
    <p:sldLayoutId id="2147484730" r:id="rId15"/>
    <p:sldLayoutId id="2147484731" r:id="rId16"/>
    <p:sldLayoutId id="2147484732" r:id="rId17"/>
    <p:sldLayoutId id="2147484733" r:id="rId18"/>
    <p:sldLayoutId id="2147484734" r:id="rId19"/>
    <p:sldLayoutId id="2147484735" r:id="rId20"/>
    <p:sldLayoutId id="2147484736" r:id="rId21"/>
    <p:sldLayoutId id="2147484737" r:id="rId22"/>
    <p:sldLayoutId id="2147484738" r:id="rId23"/>
    <p:sldLayoutId id="2147484739" r:id="rId24"/>
    <p:sldLayoutId id="2147484740" r:id="rId25"/>
    <p:sldLayoutId id="2147484741" r:id="rId26"/>
    <p:sldLayoutId id="2147484742" r:id="rId27"/>
    <p:sldLayoutId id="2147484743" r:id="rId28"/>
    <p:sldLayoutId id="2147484744" r:id="rId29"/>
    <p:sldLayoutId id="2147484745" r:id="rId30"/>
    <p:sldLayoutId id="2147484746" r:id="rId31"/>
    <p:sldLayoutId id="2147484747" r:id="rId32"/>
    <p:sldLayoutId id="2147484748" r:id="rId33"/>
    <p:sldLayoutId id="2147484749" r:id="rId34"/>
    <p:sldLayoutId id="2147484750" r:id="rId35"/>
    <p:sldLayoutId id="2147484751" r:id="rId36"/>
    <p:sldLayoutId id="2147484752" r:id="rId37"/>
    <p:sldLayoutId id="2147484753" r:id="rId38"/>
    <p:sldLayoutId id="2147484754" r:id="rId39"/>
    <p:sldLayoutId id="2147484755" r:id="rId40"/>
    <p:sldLayoutId id="2147484756" r:id="rId41"/>
    <p:sldLayoutId id="2147484757" r:id="rId42"/>
    <p:sldLayoutId id="2147484758" r:id="rId43"/>
    <p:sldLayoutId id="2147484759" r:id="rId44"/>
    <p:sldLayoutId id="2147484760" r:id="rId45"/>
    <p:sldLayoutId id="2147484761" r:id="rId46"/>
    <p:sldLayoutId id="2147484762" r:id="rId4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6894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  <p:sldLayoutId id="2147484776" r:id="rId12"/>
    <p:sldLayoutId id="2147484777" r:id="rId13"/>
    <p:sldLayoutId id="2147484778" r:id="rId14"/>
    <p:sldLayoutId id="2147484779" r:id="rId15"/>
    <p:sldLayoutId id="2147484780" r:id="rId16"/>
    <p:sldLayoutId id="2147484781" r:id="rId17"/>
    <p:sldLayoutId id="2147484782" r:id="rId18"/>
    <p:sldLayoutId id="2147484783" r:id="rId19"/>
    <p:sldLayoutId id="2147484784" r:id="rId20"/>
    <p:sldLayoutId id="2147484785" r:id="rId21"/>
    <p:sldLayoutId id="2147484786" r:id="rId22"/>
    <p:sldLayoutId id="2147484787" r:id="rId23"/>
    <p:sldLayoutId id="2147484788" r:id="rId24"/>
    <p:sldLayoutId id="2147484789" r:id="rId25"/>
    <p:sldLayoutId id="2147484790" r:id="rId26"/>
    <p:sldLayoutId id="2147484791" r:id="rId27"/>
    <p:sldLayoutId id="2147484792" r:id="rId28"/>
    <p:sldLayoutId id="2147484793" r:id="rId29"/>
    <p:sldLayoutId id="2147484794" r:id="rId30"/>
    <p:sldLayoutId id="2147484795" r:id="rId31"/>
    <p:sldLayoutId id="2147484796" r:id="rId32"/>
    <p:sldLayoutId id="2147484797" r:id="rId33"/>
    <p:sldLayoutId id="2147484798" r:id="rId34"/>
    <p:sldLayoutId id="2147484799" r:id="rId35"/>
    <p:sldLayoutId id="2147484800" r:id="rId36"/>
    <p:sldLayoutId id="2147484801" r:id="rId37"/>
    <p:sldLayoutId id="2147484802" r:id="rId38"/>
    <p:sldLayoutId id="2147484803" r:id="rId39"/>
    <p:sldLayoutId id="2147484804" r:id="rId40"/>
    <p:sldLayoutId id="2147484805" r:id="rId41"/>
    <p:sldLayoutId id="2147484806" r:id="rId42"/>
    <p:sldLayoutId id="2147484807" r:id="rId43"/>
    <p:sldLayoutId id="2147484808" r:id="rId44"/>
    <p:sldLayoutId id="2147484809" r:id="rId45"/>
    <p:sldLayoutId id="2147484810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60527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  <p:sldLayoutId id="2147484824" r:id="rId12"/>
    <p:sldLayoutId id="2147484825" r:id="rId13"/>
    <p:sldLayoutId id="2147484826" r:id="rId14"/>
    <p:sldLayoutId id="2147484827" r:id="rId15"/>
    <p:sldLayoutId id="2147484828" r:id="rId16"/>
    <p:sldLayoutId id="2147484829" r:id="rId17"/>
    <p:sldLayoutId id="2147484830" r:id="rId18"/>
    <p:sldLayoutId id="2147484831" r:id="rId19"/>
    <p:sldLayoutId id="2147484832" r:id="rId20"/>
    <p:sldLayoutId id="2147484833" r:id="rId21"/>
    <p:sldLayoutId id="2147484834" r:id="rId22"/>
    <p:sldLayoutId id="2147484835" r:id="rId23"/>
    <p:sldLayoutId id="2147484836" r:id="rId24"/>
    <p:sldLayoutId id="2147484837" r:id="rId25"/>
    <p:sldLayoutId id="2147484838" r:id="rId26"/>
    <p:sldLayoutId id="2147484839" r:id="rId27"/>
    <p:sldLayoutId id="2147484840" r:id="rId28"/>
    <p:sldLayoutId id="2147484841" r:id="rId29"/>
    <p:sldLayoutId id="2147484842" r:id="rId30"/>
    <p:sldLayoutId id="2147484843" r:id="rId31"/>
    <p:sldLayoutId id="2147484844" r:id="rId32"/>
    <p:sldLayoutId id="2147484845" r:id="rId33"/>
    <p:sldLayoutId id="2147484846" r:id="rId34"/>
    <p:sldLayoutId id="2147484847" r:id="rId35"/>
    <p:sldLayoutId id="2147484848" r:id="rId36"/>
    <p:sldLayoutId id="2147484849" r:id="rId37"/>
    <p:sldLayoutId id="2147484850" r:id="rId38"/>
    <p:sldLayoutId id="2147484851" r:id="rId39"/>
    <p:sldLayoutId id="2147484852" r:id="rId40"/>
    <p:sldLayoutId id="2147484853" r:id="rId41"/>
    <p:sldLayoutId id="2147484854" r:id="rId42"/>
    <p:sldLayoutId id="2147484855" r:id="rId43"/>
    <p:sldLayoutId id="2147484856" r:id="rId44"/>
    <p:sldLayoutId id="2147484857" r:id="rId45"/>
    <p:sldLayoutId id="2147484858" r:id="rId46"/>
    <p:sldLayoutId id="2147484859" r:id="rId4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7326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2" r:id="rId1"/>
    <p:sldLayoutId id="2147484863" r:id="rId2"/>
    <p:sldLayoutId id="2147484864" r:id="rId3"/>
    <p:sldLayoutId id="2147484865" r:id="rId4"/>
    <p:sldLayoutId id="2147484866" r:id="rId5"/>
    <p:sldLayoutId id="2147484867" r:id="rId6"/>
    <p:sldLayoutId id="2147484868" r:id="rId7"/>
    <p:sldLayoutId id="2147484869" r:id="rId8"/>
    <p:sldLayoutId id="2147484870" r:id="rId9"/>
    <p:sldLayoutId id="2147484871" r:id="rId10"/>
    <p:sldLayoutId id="2147484872" r:id="rId11"/>
    <p:sldLayoutId id="2147484873" r:id="rId12"/>
    <p:sldLayoutId id="2147484874" r:id="rId13"/>
    <p:sldLayoutId id="2147484875" r:id="rId14"/>
    <p:sldLayoutId id="2147484876" r:id="rId15"/>
    <p:sldLayoutId id="2147484877" r:id="rId16"/>
    <p:sldLayoutId id="2147484878" r:id="rId17"/>
    <p:sldLayoutId id="2147484879" r:id="rId18"/>
    <p:sldLayoutId id="2147484880" r:id="rId19"/>
    <p:sldLayoutId id="2147484881" r:id="rId20"/>
    <p:sldLayoutId id="2147484882" r:id="rId21"/>
    <p:sldLayoutId id="2147484883" r:id="rId22"/>
    <p:sldLayoutId id="2147484884" r:id="rId23"/>
    <p:sldLayoutId id="2147484885" r:id="rId24"/>
    <p:sldLayoutId id="2147484886" r:id="rId25"/>
    <p:sldLayoutId id="2147484887" r:id="rId26"/>
    <p:sldLayoutId id="2147484888" r:id="rId27"/>
    <p:sldLayoutId id="2147484889" r:id="rId28"/>
    <p:sldLayoutId id="2147484890" r:id="rId29"/>
    <p:sldLayoutId id="2147484891" r:id="rId30"/>
    <p:sldLayoutId id="2147484892" r:id="rId31"/>
    <p:sldLayoutId id="2147484893" r:id="rId32"/>
    <p:sldLayoutId id="2147484894" r:id="rId33"/>
    <p:sldLayoutId id="2147484895" r:id="rId34"/>
    <p:sldLayoutId id="2147484896" r:id="rId35"/>
    <p:sldLayoutId id="2147484897" r:id="rId36"/>
    <p:sldLayoutId id="2147484898" r:id="rId37"/>
    <p:sldLayoutId id="2147484899" r:id="rId38"/>
    <p:sldLayoutId id="2147484900" r:id="rId39"/>
    <p:sldLayoutId id="2147484901" r:id="rId40"/>
    <p:sldLayoutId id="2147484902" r:id="rId41"/>
    <p:sldLayoutId id="2147484903" r:id="rId42"/>
    <p:sldLayoutId id="2147484904" r:id="rId43"/>
    <p:sldLayoutId id="2147484905" r:id="rId44"/>
    <p:sldLayoutId id="2147484906" r:id="rId45"/>
    <p:sldLayoutId id="2147484907" r:id="rId46"/>
    <p:sldLayoutId id="2147484908" r:id="rId4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60032" y="6381328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endParaRPr lang="bg-BG" altLang="en-US" dirty="0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10400" y="6381328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fld id="{72D33FBC-05C8-4803-80A5-6CF6576AFB33}" type="slidenum">
              <a:rPr lang="bg-BG" altLang="en-US" smtClean="0"/>
              <a:pPr>
                <a:defRPr/>
              </a:pPr>
              <a:t>‹#›</a:t>
            </a:fld>
            <a:endParaRPr lang="bg-BG" altLang="en-US" dirty="0"/>
          </a:p>
        </p:txBody>
      </p:sp>
    </p:spTree>
    <p:extLst>
      <p:ext uri="{BB962C8B-B14F-4D97-AF65-F5344CB8AC3E}">
        <p14:creationId xmlns:p14="http://schemas.microsoft.com/office/powerpoint/2010/main" val="280197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  <p:sldLayoutId id="2147483840" r:id="rId24"/>
    <p:sldLayoutId id="2147483841" r:id="rId25"/>
    <p:sldLayoutId id="2147483842" r:id="rId26"/>
    <p:sldLayoutId id="2147483843" r:id="rId27"/>
    <p:sldLayoutId id="2147483844" r:id="rId28"/>
    <p:sldLayoutId id="2147483845" r:id="rId29"/>
    <p:sldLayoutId id="2147483846" r:id="rId30"/>
    <p:sldLayoutId id="2147483847" r:id="rId31"/>
    <p:sldLayoutId id="2147483848" r:id="rId32"/>
    <p:sldLayoutId id="2147483849" r:id="rId33"/>
    <p:sldLayoutId id="2147483850" r:id="rId34"/>
    <p:sldLayoutId id="2147483851" r:id="rId35"/>
    <p:sldLayoutId id="2147483852" r:id="rId36"/>
    <p:sldLayoutId id="2147483853" r:id="rId37"/>
    <p:sldLayoutId id="2147483854" r:id="rId38"/>
    <p:sldLayoutId id="2147483855" r:id="rId39"/>
    <p:sldLayoutId id="2147483856" r:id="rId40"/>
    <p:sldLayoutId id="2147483857" r:id="rId41"/>
    <p:sldLayoutId id="2147483858" r:id="rId42"/>
    <p:sldLayoutId id="2147483859" r:id="rId43"/>
    <p:sldLayoutId id="2147483860" r:id="rId44"/>
    <p:sldLayoutId id="2147483861" r:id="rId45"/>
    <p:sldLayoutId id="2147483862" r:id="rId46"/>
    <p:sldLayoutId id="2147483863" r:id="rId47"/>
    <p:sldLayoutId id="2147484982" r:id="rId48"/>
    <p:sldLayoutId id="2147484983" r:id="rId49"/>
    <p:sldLayoutId id="2147484984" r:id="rId50"/>
    <p:sldLayoutId id="2147484985" r:id="rId51"/>
    <p:sldLayoutId id="2147484986" r:id="rId52"/>
    <p:sldLayoutId id="2147484987" r:id="rId5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7932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  <p:sldLayoutId id="2147483891" r:id="rId14"/>
    <p:sldLayoutId id="2147483892" r:id="rId15"/>
    <p:sldLayoutId id="2147483893" r:id="rId16"/>
    <p:sldLayoutId id="2147483894" r:id="rId17"/>
    <p:sldLayoutId id="2147483895" r:id="rId18"/>
    <p:sldLayoutId id="2147483896" r:id="rId19"/>
    <p:sldLayoutId id="2147483897" r:id="rId20"/>
    <p:sldLayoutId id="2147483898" r:id="rId21"/>
    <p:sldLayoutId id="2147483899" r:id="rId22"/>
    <p:sldLayoutId id="2147483900" r:id="rId23"/>
    <p:sldLayoutId id="2147483901" r:id="rId24"/>
    <p:sldLayoutId id="2147483902" r:id="rId25"/>
    <p:sldLayoutId id="2147483903" r:id="rId26"/>
    <p:sldLayoutId id="2147483904" r:id="rId27"/>
    <p:sldLayoutId id="2147483905" r:id="rId28"/>
    <p:sldLayoutId id="2147483906" r:id="rId29"/>
    <p:sldLayoutId id="2147483907" r:id="rId30"/>
    <p:sldLayoutId id="2147483908" r:id="rId31"/>
    <p:sldLayoutId id="2147483909" r:id="rId32"/>
    <p:sldLayoutId id="2147483910" r:id="rId33"/>
    <p:sldLayoutId id="2147483911" r:id="rId34"/>
    <p:sldLayoutId id="2147483912" r:id="rId35"/>
    <p:sldLayoutId id="2147483913" r:id="rId36"/>
    <p:sldLayoutId id="2147483914" r:id="rId37"/>
    <p:sldLayoutId id="2147483915" r:id="rId38"/>
    <p:sldLayoutId id="2147483916" r:id="rId39"/>
    <p:sldLayoutId id="2147483917" r:id="rId40"/>
    <p:sldLayoutId id="2147483918" r:id="rId41"/>
    <p:sldLayoutId id="2147483919" r:id="rId42"/>
    <p:sldLayoutId id="2147483920" r:id="rId43"/>
    <p:sldLayoutId id="2147483921" r:id="rId44"/>
    <p:sldLayoutId id="2147483922" r:id="rId45"/>
    <p:sldLayoutId id="2147483923" r:id="rId46"/>
    <p:sldLayoutId id="2147483924" r:id="rId47"/>
    <p:sldLayoutId id="2147484928" r:id="rId48"/>
    <p:sldLayoutId id="2147484929" r:id="rId49"/>
    <p:sldLayoutId id="2147484930" r:id="rId50"/>
    <p:sldLayoutId id="2147484931" r:id="rId51"/>
    <p:sldLayoutId id="2147484932" r:id="rId52"/>
    <p:sldLayoutId id="2147484933" r:id="rId5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0"/>
            <a:ext cx="9144000" cy="279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0" y="6797045"/>
            <a:ext cx="9144000" cy="609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2" name="Isosceles Triangle 21"/>
          <p:cNvSpPr/>
          <p:nvPr/>
        </p:nvSpPr>
        <p:spPr>
          <a:xfrm rot="10800000">
            <a:off x="4305300" y="139303"/>
            <a:ext cx="533400" cy="28865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Round Same Side Corner Rectangle 6"/>
          <p:cNvSpPr/>
          <p:nvPr/>
        </p:nvSpPr>
        <p:spPr>
          <a:xfrm rot="16200000" flipH="1">
            <a:off x="8798360" y="6449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 bwMode="gray">
          <a:xfrm>
            <a:off x="8863828" y="769639"/>
            <a:ext cx="157094" cy="153888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6C5AF65D-6854-49AF-ABC5-48B5BA0EA842}" type="slidenum">
              <a:rPr lang="en-US" sz="1000" b="0" smtClean="0">
                <a:solidFill>
                  <a:srgbClr val="262626">
                    <a:lumMod val="50000"/>
                    <a:lumOff val="50000"/>
                  </a:srgbClr>
                </a:solidFill>
                <a:latin typeface="HP Simplified"/>
                <a:cs typeface="HP Simplified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000" b="0" dirty="0" smtClean="0">
              <a:solidFill>
                <a:srgbClr val="262626">
                  <a:lumMod val="50000"/>
                  <a:lumOff val="50000"/>
                </a:srgbClr>
              </a:solidFill>
              <a:latin typeface="HP Simplified"/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420374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8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  <p:sldLayoutId id="2147483949" r:id="rId12"/>
    <p:sldLayoutId id="2147483951" r:id="rId13"/>
    <p:sldLayoutId id="2147483952" r:id="rId14"/>
    <p:sldLayoutId id="2147483953" r:id="rId15"/>
    <p:sldLayoutId id="2147483954" r:id="rId16"/>
    <p:sldLayoutId id="2147483955" r:id="rId17"/>
    <p:sldLayoutId id="2147483956" r:id="rId18"/>
    <p:sldLayoutId id="2147483957" r:id="rId19"/>
    <p:sldLayoutId id="2147483958" r:id="rId20"/>
    <p:sldLayoutId id="2147483959" r:id="rId21"/>
    <p:sldLayoutId id="2147483960" r:id="rId22"/>
    <p:sldLayoutId id="2147483961" r:id="rId23"/>
    <p:sldLayoutId id="2147483962" r:id="rId24"/>
    <p:sldLayoutId id="2147483963" r:id="rId25"/>
    <p:sldLayoutId id="2147483964" r:id="rId26"/>
    <p:sldLayoutId id="2147483965" r:id="rId27"/>
    <p:sldLayoutId id="2147483966" r:id="rId28"/>
    <p:sldLayoutId id="2147483967" r:id="rId29"/>
    <p:sldLayoutId id="2147483968" r:id="rId30"/>
    <p:sldLayoutId id="2147483969" r:id="rId31"/>
    <p:sldLayoutId id="2147483970" r:id="rId32"/>
    <p:sldLayoutId id="2147483971" r:id="rId33"/>
    <p:sldLayoutId id="2147483972" r:id="rId34"/>
    <p:sldLayoutId id="2147483973" r:id="rId35"/>
    <p:sldLayoutId id="2147483974" r:id="rId36"/>
    <p:sldLayoutId id="2147483975" r:id="rId37"/>
    <p:sldLayoutId id="2147483976" r:id="rId38"/>
    <p:sldLayoutId id="2147483977" r:id="rId39"/>
    <p:sldLayoutId id="2147483978" r:id="rId40"/>
    <p:sldLayoutId id="2147483979" r:id="rId41"/>
    <p:sldLayoutId id="2147483980" r:id="rId42"/>
    <p:sldLayoutId id="2147483981" r:id="rId43"/>
    <p:sldLayoutId id="2147483982" r:id="rId44"/>
    <p:sldLayoutId id="2147483983" r:id="rId45"/>
    <p:sldLayoutId id="2147483984" r:id="rId46"/>
    <p:sldLayoutId id="2147483985" r:id="rId47"/>
    <p:sldLayoutId id="2147483986" r:id="rId48"/>
    <p:sldLayoutId id="2147483987" r:id="rId49"/>
    <p:sldLayoutId id="2147483988" r:id="rId50"/>
    <p:sldLayoutId id="2147483989" r:id="rId51"/>
    <p:sldLayoutId id="2147483990" r:id="rId52"/>
    <p:sldLayoutId id="2147483991" r:id="rId53"/>
    <p:sldLayoutId id="2147483992" r:id="rId54"/>
    <p:sldLayoutId id="2147483993" r:id="rId55"/>
    <p:sldLayoutId id="2147483994" r:id="rId56"/>
    <p:sldLayoutId id="2147483995" r:id="rId57"/>
    <p:sldLayoutId id="2147483996" r:id="rId58"/>
    <p:sldLayoutId id="2147483997" r:id="rId59"/>
    <p:sldLayoutId id="2147483998" r:id="rId60"/>
    <p:sldLayoutId id="2147483999" r:id="rId61"/>
    <p:sldLayoutId id="2147484000" r:id="rId62"/>
    <p:sldLayoutId id="2147484001" r:id="rId63"/>
    <p:sldLayoutId id="2147484002" r:id="rId64"/>
    <p:sldLayoutId id="2147484003" r:id="rId65"/>
    <p:sldLayoutId id="2147484934" r:id="rId66"/>
    <p:sldLayoutId id="2147484935" r:id="rId67"/>
    <p:sldLayoutId id="2147484936" r:id="rId68"/>
    <p:sldLayoutId id="2147484937" r:id="rId69"/>
    <p:sldLayoutId id="2147484938" r:id="rId70"/>
    <p:sldLayoutId id="2147484939" r:id="rId7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2800" b="1" kern="1200">
          <a:solidFill>
            <a:schemeClr val="tx1">
              <a:lumMod val="50000"/>
              <a:lumOff val="50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None/>
        <a:defRPr sz="3200" kern="1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1199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6" r:id="rId1"/>
    <p:sldLayoutId id="2147484007" r:id="rId2"/>
    <p:sldLayoutId id="2147484008" r:id="rId3"/>
    <p:sldLayoutId id="2147484009" r:id="rId4"/>
    <p:sldLayoutId id="2147484010" r:id="rId5"/>
    <p:sldLayoutId id="2147484011" r:id="rId6"/>
    <p:sldLayoutId id="2147484012" r:id="rId7"/>
    <p:sldLayoutId id="2147484013" r:id="rId8"/>
    <p:sldLayoutId id="2147484014" r:id="rId9"/>
    <p:sldLayoutId id="2147484015" r:id="rId10"/>
    <p:sldLayoutId id="2147484016" r:id="rId11"/>
    <p:sldLayoutId id="2147484017" r:id="rId12"/>
    <p:sldLayoutId id="2147484018" r:id="rId13"/>
    <p:sldLayoutId id="2147484019" r:id="rId14"/>
    <p:sldLayoutId id="2147484020" r:id="rId15"/>
    <p:sldLayoutId id="2147484021" r:id="rId16"/>
    <p:sldLayoutId id="2147484022" r:id="rId17"/>
    <p:sldLayoutId id="2147484023" r:id="rId18"/>
    <p:sldLayoutId id="2147484024" r:id="rId19"/>
    <p:sldLayoutId id="2147484025" r:id="rId20"/>
    <p:sldLayoutId id="2147484026" r:id="rId21"/>
    <p:sldLayoutId id="2147484027" r:id="rId22"/>
    <p:sldLayoutId id="2147484028" r:id="rId23"/>
    <p:sldLayoutId id="2147484029" r:id="rId24"/>
    <p:sldLayoutId id="2147484030" r:id="rId25"/>
    <p:sldLayoutId id="2147484031" r:id="rId26"/>
    <p:sldLayoutId id="2147484032" r:id="rId27"/>
    <p:sldLayoutId id="2147484033" r:id="rId28"/>
    <p:sldLayoutId id="2147484034" r:id="rId29"/>
    <p:sldLayoutId id="2147484035" r:id="rId30"/>
    <p:sldLayoutId id="2147484036" r:id="rId31"/>
    <p:sldLayoutId id="2147484037" r:id="rId32"/>
    <p:sldLayoutId id="2147484038" r:id="rId33"/>
    <p:sldLayoutId id="2147484039" r:id="rId34"/>
    <p:sldLayoutId id="2147484040" r:id="rId35"/>
    <p:sldLayoutId id="2147484041" r:id="rId36"/>
    <p:sldLayoutId id="2147484042" r:id="rId37"/>
    <p:sldLayoutId id="2147484043" r:id="rId38"/>
    <p:sldLayoutId id="2147484044" r:id="rId39"/>
    <p:sldLayoutId id="2147484045" r:id="rId40"/>
    <p:sldLayoutId id="2147484046" r:id="rId41"/>
    <p:sldLayoutId id="2147484047" r:id="rId42"/>
    <p:sldLayoutId id="2147484048" r:id="rId43"/>
    <p:sldLayoutId id="2147484049" r:id="rId44"/>
    <p:sldLayoutId id="2147484050" r:id="rId45"/>
    <p:sldLayoutId id="2147484051" r:id="rId46"/>
    <p:sldLayoutId id="2147484052" r:id="rId47"/>
    <p:sldLayoutId id="2147484940" r:id="rId48"/>
    <p:sldLayoutId id="2147484941" r:id="rId49"/>
    <p:sldLayoutId id="2147484942" r:id="rId50"/>
    <p:sldLayoutId id="2147484943" r:id="rId51"/>
    <p:sldLayoutId id="2147484944" r:id="rId52"/>
    <p:sldLayoutId id="2147484945" r:id="rId5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7529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4" r:id="rId1"/>
    <p:sldLayoutId id="2147484055" r:id="rId2"/>
    <p:sldLayoutId id="2147484056" r:id="rId3"/>
    <p:sldLayoutId id="2147484057" r:id="rId4"/>
    <p:sldLayoutId id="2147484058" r:id="rId5"/>
    <p:sldLayoutId id="2147484059" r:id="rId6"/>
    <p:sldLayoutId id="2147484060" r:id="rId7"/>
    <p:sldLayoutId id="2147484061" r:id="rId8"/>
    <p:sldLayoutId id="2147484062" r:id="rId9"/>
    <p:sldLayoutId id="2147484063" r:id="rId10"/>
    <p:sldLayoutId id="2147484064" r:id="rId11"/>
    <p:sldLayoutId id="2147484065" r:id="rId12"/>
    <p:sldLayoutId id="2147484066" r:id="rId13"/>
    <p:sldLayoutId id="2147484067" r:id="rId14"/>
    <p:sldLayoutId id="2147484068" r:id="rId15"/>
    <p:sldLayoutId id="2147484069" r:id="rId16"/>
    <p:sldLayoutId id="2147484070" r:id="rId17"/>
    <p:sldLayoutId id="2147484071" r:id="rId18"/>
    <p:sldLayoutId id="2147484072" r:id="rId19"/>
    <p:sldLayoutId id="2147484073" r:id="rId20"/>
    <p:sldLayoutId id="2147484074" r:id="rId21"/>
    <p:sldLayoutId id="2147484075" r:id="rId22"/>
    <p:sldLayoutId id="2147484076" r:id="rId23"/>
    <p:sldLayoutId id="2147484077" r:id="rId24"/>
    <p:sldLayoutId id="2147484078" r:id="rId25"/>
    <p:sldLayoutId id="2147484079" r:id="rId26"/>
    <p:sldLayoutId id="2147484080" r:id="rId27"/>
    <p:sldLayoutId id="2147484081" r:id="rId28"/>
    <p:sldLayoutId id="2147484082" r:id="rId29"/>
    <p:sldLayoutId id="2147484083" r:id="rId30"/>
    <p:sldLayoutId id="2147484084" r:id="rId31"/>
    <p:sldLayoutId id="2147484085" r:id="rId32"/>
    <p:sldLayoutId id="2147484086" r:id="rId33"/>
    <p:sldLayoutId id="2147484087" r:id="rId34"/>
    <p:sldLayoutId id="2147484088" r:id="rId35"/>
    <p:sldLayoutId id="2147484089" r:id="rId36"/>
    <p:sldLayoutId id="2147484090" r:id="rId37"/>
    <p:sldLayoutId id="2147484091" r:id="rId38"/>
    <p:sldLayoutId id="2147484092" r:id="rId39"/>
    <p:sldLayoutId id="2147484093" r:id="rId40"/>
    <p:sldLayoutId id="2147484094" r:id="rId41"/>
    <p:sldLayoutId id="2147484095" r:id="rId42"/>
    <p:sldLayoutId id="2147484096" r:id="rId43"/>
    <p:sldLayoutId id="2147484097" r:id="rId44"/>
    <p:sldLayoutId id="2147484098" r:id="rId45"/>
    <p:sldLayoutId id="2147484099" r:id="rId46"/>
    <p:sldLayoutId id="2147484100" r:id="rId47"/>
    <p:sldLayoutId id="2147484101" r:id="rId48"/>
    <p:sldLayoutId id="2147484102" r:id="rId49"/>
    <p:sldLayoutId id="2147484103" r:id="rId50"/>
    <p:sldLayoutId id="2147484104" r:id="rId51"/>
    <p:sldLayoutId id="2147484946" r:id="rId52"/>
    <p:sldLayoutId id="2147484947" r:id="rId53"/>
    <p:sldLayoutId id="2147484948" r:id="rId54"/>
    <p:sldLayoutId id="2147484949" r:id="rId55"/>
    <p:sldLayoutId id="2147484950" r:id="rId56"/>
    <p:sldLayoutId id="2147484951" r:id="rId5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5946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9" r:id="rId1"/>
    <p:sldLayoutId id="2147484120" r:id="rId2"/>
    <p:sldLayoutId id="2147484121" r:id="rId3"/>
    <p:sldLayoutId id="2147484122" r:id="rId4"/>
    <p:sldLayoutId id="2147484123" r:id="rId5"/>
    <p:sldLayoutId id="2147484124" r:id="rId6"/>
    <p:sldLayoutId id="2147484125" r:id="rId7"/>
    <p:sldLayoutId id="2147484126" r:id="rId8"/>
    <p:sldLayoutId id="2147484127" r:id="rId9"/>
    <p:sldLayoutId id="2147484128" r:id="rId10"/>
    <p:sldLayoutId id="2147484129" r:id="rId11"/>
    <p:sldLayoutId id="2147484130" r:id="rId12"/>
    <p:sldLayoutId id="2147484131" r:id="rId13"/>
    <p:sldLayoutId id="2147484132" r:id="rId14"/>
    <p:sldLayoutId id="2147484133" r:id="rId15"/>
    <p:sldLayoutId id="2147484134" r:id="rId16"/>
    <p:sldLayoutId id="2147484135" r:id="rId17"/>
    <p:sldLayoutId id="2147484136" r:id="rId18"/>
    <p:sldLayoutId id="2147484137" r:id="rId19"/>
    <p:sldLayoutId id="2147484138" r:id="rId20"/>
    <p:sldLayoutId id="2147484139" r:id="rId21"/>
    <p:sldLayoutId id="2147484140" r:id="rId22"/>
    <p:sldLayoutId id="2147484141" r:id="rId23"/>
    <p:sldLayoutId id="2147484142" r:id="rId24"/>
    <p:sldLayoutId id="2147484143" r:id="rId25"/>
    <p:sldLayoutId id="2147484144" r:id="rId26"/>
    <p:sldLayoutId id="2147484145" r:id="rId27"/>
    <p:sldLayoutId id="2147484146" r:id="rId28"/>
    <p:sldLayoutId id="2147484147" r:id="rId29"/>
    <p:sldLayoutId id="2147484148" r:id="rId30"/>
    <p:sldLayoutId id="2147484149" r:id="rId31"/>
    <p:sldLayoutId id="2147484150" r:id="rId32"/>
    <p:sldLayoutId id="2147484151" r:id="rId33"/>
    <p:sldLayoutId id="2147484152" r:id="rId34"/>
    <p:sldLayoutId id="2147484153" r:id="rId35"/>
    <p:sldLayoutId id="2147484154" r:id="rId36"/>
    <p:sldLayoutId id="2147484155" r:id="rId37"/>
    <p:sldLayoutId id="2147484156" r:id="rId38"/>
    <p:sldLayoutId id="2147484157" r:id="rId39"/>
    <p:sldLayoutId id="2147484158" r:id="rId40"/>
    <p:sldLayoutId id="2147484159" r:id="rId41"/>
    <p:sldLayoutId id="2147484160" r:id="rId42"/>
    <p:sldLayoutId id="2147484161" r:id="rId43"/>
    <p:sldLayoutId id="2147484162" r:id="rId44"/>
    <p:sldLayoutId id="2147484163" r:id="rId45"/>
    <p:sldLayoutId id="2147484164" r:id="rId46"/>
    <p:sldLayoutId id="2147484165" r:id="rId47"/>
    <p:sldLayoutId id="2147484166" r:id="rId48"/>
    <p:sldLayoutId id="2147484167" r:id="rId49"/>
    <p:sldLayoutId id="2147484168" r:id="rId50"/>
    <p:sldLayoutId id="2147484952" r:id="rId51"/>
    <p:sldLayoutId id="2147484953" r:id="rId52"/>
    <p:sldLayoutId id="2147484954" r:id="rId53"/>
    <p:sldLayoutId id="2147484955" r:id="rId54"/>
    <p:sldLayoutId id="2147484956" r:id="rId55"/>
    <p:sldLayoutId id="2147484957" r:id="rId5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7045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1" r:id="rId1"/>
    <p:sldLayoutId id="2147484172" r:id="rId2"/>
    <p:sldLayoutId id="2147484173" r:id="rId3"/>
    <p:sldLayoutId id="2147484174" r:id="rId4"/>
    <p:sldLayoutId id="2147484175" r:id="rId5"/>
    <p:sldLayoutId id="2147484176" r:id="rId6"/>
    <p:sldLayoutId id="2147484177" r:id="rId7"/>
    <p:sldLayoutId id="2147484178" r:id="rId8"/>
    <p:sldLayoutId id="2147484179" r:id="rId9"/>
    <p:sldLayoutId id="2147484180" r:id="rId10"/>
    <p:sldLayoutId id="2147484181" r:id="rId11"/>
    <p:sldLayoutId id="2147484182" r:id="rId12"/>
    <p:sldLayoutId id="2147484183" r:id="rId13"/>
    <p:sldLayoutId id="2147484184" r:id="rId14"/>
    <p:sldLayoutId id="2147484185" r:id="rId15"/>
    <p:sldLayoutId id="2147484186" r:id="rId16"/>
    <p:sldLayoutId id="2147484187" r:id="rId17"/>
    <p:sldLayoutId id="2147484188" r:id="rId18"/>
    <p:sldLayoutId id="2147484189" r:id="rId19"/>
    <p:sldLayoutId id="2147484190" r:id="rId20"/>
    <p:sldLayoutId id="2147484191" r:id="rId21"/>
    <p:sldLayoutId id="2147484192" r:id="rId22"/>
    <p:sldLayoutId id="2147484193" r:id="rId23"/>
    <p:sldLayoutId id="2147484194" r:id="rId24"/>
    <p:sldLayoutId id="2147484195" r:id="rId25"/>
    <p:sldLayoutId id="2147484196" r:id="rId26"/>
    <p:sldLayoutId id="2147484197" r:id="rId27"/>
    <p:sldLayoutId id="2147484198" r:id="rId28"/>
    <p:sldLayoutId id="2147484199" r:id="rId29"/>
    <p:sldLayoutId id="2147484200" r:id="rId30"/>
    <p:sldLayoutId id="2147484201" r:id="rId31"/>
    <p:sldLayoutId id="2147484202" r:id="rId32"/>
    <p:sldLayoutId id="2147484203" r:id="rId33"/>
    <p:sldLayoutId id="2147484204" r:id="rId34"/>
    <p:sldLayoutId id="2147484205" r:id="rId35"/>
    <p:sldLayoutId id="2147484206" r:id="rId36"/>
    <p:sldLayoutId id="2147484207" r:id="rId37"/>
    <p:sldLayoutId id="2147484208" r:id="rId38"/>
    <p:sldLayoutId id="2147484209" r:id="rId39"/>
    <p:sldLayoutId id="2147484210" r:id="rId40"/>
    <p:sldLayoutId id="2147484211" r:id="rId41"/>
    <p:sldLayoutId id="2147484212" r:id="rId42"/>
    <p:sldLayoutId id="2147484213" r:id="rId43"/>
    <p:sldLayoutId id="2147484214" r:id="rId44"/>
    <p:sldLayoutId id="2147484215" r:id="rId45"/>
    <p:sldLayoutId id="2147484216" r:id="rId46"/>
    <p:sldLayoutId id="2147484217" r:id="rId47"/>
    <p:sldLayoutId id="2147484218" r:id="rId48"/>
    <p:sldLayoutId id="2147484219" r:id="rId49"/>
    <p:sldLayoutId id="2147484220" r:id="rId50"/>
    <p:sldLayoutId id="2147484958" r:id="rId51"/>
    <p:sldLayoutId id="2147484959" r:id="rId52"/>
    <p:sldLayoutId id="2147484960" r:id="rId53"/>
    <p:sldLayoutId id="2147484961" r:id="rId54"/>
    <p:sldLayoutId id="2147484962" r:id="rId55"/>
    <p:sldLayoutId id="2147484963" r:id="rId5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bg2"/>
            </a:gs>
            <a:gs pos="76000">
              <a:schemeClr val="accent1">
                <a:tint val="44500"/>
                <a:satMod val="160000"/>
              </a:schemeClr>
            </a:gs>
            <a:gs pos="98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0"/>
            <a:ext cx="9144000" cy="279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0" y="6797045"/>
            <a:ext cx="9144000" cy="609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22" name="Isosceles Triangle 21"/>
          <p:cNvSpPr/>
          <p:nvPr/>
        </p:nvSpPr>
        <p:spPr>
          <a:xfrm rot="10800000">
            <a:off x="4305300" y="139303"/>
            <a:ext cx="533400" cy="28865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FFFFFF"/>
              </a:solidFill>
            </a:endParaRPr>
          </a:p>
        </p:txBody>
      </p:sp>
      <p:sp>
        <p:nvSpPr>
          <p:cNvPr id="7" name="Round Same Side Corner Rectangle 6"/>
          <p:cNvSpPr/>
          <p:nvPr/>
        </p:nvSpPr>
        <p:spPr>
          <a:xfrm rot="16200000" flipH="1">
            <a:off x="8798360" y="644961"/>
            <a:ext cx="288035" cy="403249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31626" fontAlgn="auto">
              <a:spcBef>
                <a:spcPts val="0"/>
              </a:spcBef>
              <a:spcAft>
                <a:spcPts val="0"/>
              </a:spcAft>
            </a:pPr>
            <a:endParaRPr lang="en-US" b="0" dirty="0">
              <a:solidFill>
                <a:srgbClr val="262626">
                  <a:lumMod val="50000"/>
                  <a:lumOff val="50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 bwMode="gray">
          <a:xfrm>
            <a:off x="8863828" y="769639"/>
            <a:ext cx="157094" cy="153888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6C5AF65D-6854-49AF-ABC5-48B5BA0EA842}" type="slidenum">
              <a:rPr lang="en-US" sz="1000" b="0" smtClean="0">
                <a:solidFill>
                  <a:srgbClr val="262626">
                    <a:lumMod val="50000"/>
                    <a:lumOff val="50000"/>
                  </a:srgbClr>
                </a:solidFill>
                <a:latin typeface="HP Simplified"/>
                <a:cs typeface="HP Simplified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000" b="0" dirty="0" smtClean="0">
              <a:solidFill>
                <a:srgbClr val="262626">
                  <a:lumMod val="50000"/>
                  <a:lumOff val="50000"/>
                </a:srgbClr>
              </a:solidFill>
              <a:latin typeface="HP Simplified"/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1957514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2" r:id="rId1"/>
    <p:sldLayoutId id="2147484223" r:id="rId2"/>
    <p:sldLayoutId id="2147484224" r:id="rId3"/>
    <p:sldLayoutId id="2147484225" r:id="rId4"/>
    <p:sldLayoutId id="2147484226" r:id="rId5"/>
    <p:sldLayoutId id="2147484227" r:id="rId6"/>
    <p:sldLayoutId id="2147484228" r:id="rId7"/>
    <p:sldLayoutId id="2147484229" r:id="rId8"/>
    <p:sldLayoutId id="2147484230" r:id="rId9"/>
    <p:sldLayoutId id="2147484231" r:id="rId10"/>
    <p:sldLayoutId id="2147484232" r:id="rId11"/>
    <p:sldLayoutId id="2147484233" r:id="rId12"/>
    <p:sldLayoutId id="2147484235" r:id="rId13"/>
    <p:sldLayoutId id="2147484236" r:id="rId14"/>
    <p:sldLayoutId id="2147484237" r:id="rId15"/>
    <p:sldLayoutId id="2147484238" r:id="rId16"/>
    <p:sldLayoutId id="2147484239" r:id="rId17"/>
    <p:sldLayoutId id="2147484240" r:id="rId18"/>
    <p:sldLayoutId id="2147484241" r:id="rId19"/>
    <p:sldLayoutId id="2147484242" r:id="rId20"/>
    <p:sldLayoutId id="2147484243" r:id="rId21"/>
    <p:sldLayoutId id="2147484244" r:id="rId22"/>
    <p:sldLayoutId id="2147484245" r:id="rId23"/>
    <p:sldLayoutId id="2147484246" r:id="rId24"/>
    <p:sldLayoutId id="2147484247" r:id="rId25"/>
    <p:sldLayoutId id="2147484248" r:id="rId26"/>
    <p:sldLayoutId id="2147484249" r:id="rId27"/>
    <p:sldLayoutId id="2147484250" r:id="rId28"/>
    <p:sldLayoutId id="2147484251" r:id="rId29"/>
    <p:sldLayoutId id="2147484252" r:id="rId30"/>
    <p:sldLayoutId id="2147484253" r:id="rId31"/>
    <p:sldLayoutId id="2147484254" r:id="rId32"/>
    <p:sldLayoutId id="2147484255" r:id="rId33"/>
    <p:sldLayoutId id="2147484256" r:id="rId34"/>
    <p:sldLayoutId id="2147484257" r:id="rId35"/>
    <p:sldLayoutId id="2147484258" r:id="rId36"/>
    <p:sldLayoutId id="2147484259" r:id="rId37"/>
    <p:sldLayoutId id="2147484260" r:id="rId38"/>
    <p:sldLayoutId id="2147484261" r:id="rId39"/>
    <p:sldLayoutId id="2147484262" r:id="rId40"/>
    <p:sldLayoutId id="2147484263" r:id="rId41"/>
    <p:sldLayoutId id="2147484264" r:id="rId42"/>
    <p:sldLayoutId id="2147484265" r:id="rId43"/>
    <p:sldLayoutId id="2147484266" r:id="rId44"/>
    <p:sldLayoutId id="2147484267" r:id="rId45"/>
    <p:sldLayoutId id="2147484268" r:id="rId46"/>
    <p:sldLayoutId id="2147484269" r:id="rId47"/>
    <p:sldLayoutId id="2147484270" r:id="rId48"/>
    <p:sldLayoutId id="2147484271" r:id="rId49"/>
    <p:sldLayoutId id="2147484272" r:id="rId50"/>
    <p:sldLayoutId id="2147484273" r:id="rId51"/>
    <p:sldLayoutId id="2147484274" r:id="rId52"/>
    <p:sldLayoutId id="2147484275" r:id="rId53"/>
    <p:sldLayoutId id="2147484276" r:id="rId54"/>
    <p:sldLayoutId id="2147484277" r:id="rId55"/>
    <p:sldLayoutId id="2147484278" r:id="rId56"/>
    <p:sldLayoutId id="2147484279" r:id="rId57"/>
    <p:sldLayoutId id="2147484280" r:id="rId58"/>
    <p:sldLayoutId id="2147484281" r:id="rId59"/>
    <p:sldLayoutId id="2147484282" r:id="rId60"/>
    <p:sldLayoutId id="2147484283" r:id="rId61"/>
    <p:sldLayoutId id="2147484284" r:id="rId62"/>
    <p:sldLayoutId id="2147484285" r:id="rId63"/>
    <p:sldLayoutId id="2147484286" r:id="rId64"/>
    <p:sldLayoutId id="2147484287" r:id="rId65"/>
    <p:sldLayoutId id="2147484964" r:id="rId66"/>
    <p:sldLayoutId id="2147484965" r:id="rId67"/>
    <p:sldLayoutId id="2147484966" r:id="rId68"/>
    <p:sldLayoutId id="2147484967" r:id="rId69"/>
    <p:sldLayoutId id="2147484968" r:id="rId70"/>
    <p:sldLayoutId id="2147484969" r:id="rId7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2800" b="1" kern="1200">
          <a:solidFill>
            <a:schemeClr val="tx1">
              <a:lumMod val="50000"/>
              <a:lumOff val="50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None/>
        <a:defRPr sz="3200" kern="1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48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.png"/><Relationship Id="rId5" Type="http://schemas.openxmlformats.org/officeDocument/2006/relationships/oleObject" Target="../embeddings/oleObject1.bin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4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7.png"/><Relationship Id="rId5" Type="http://schemas.openxmlformats.org/officeDocument/2006/relationships/image" Target="../media/image17.gif"/><Relationship Id="rId4" Type="http://schemas.openxmlformats.org/officeDocument/2006/relationships/hyperlink" Target="http://www.google.bg/url?sa=i&amp;rct=j&amp;q=&amp;esrc=s&amp;source=images&amp;cd=&amp;cad=rja&amp;uact=8&amp;ved=0ahUKEwiB7obQxZTPAhUGXBoKHW5XBwMQjRwIBw&amp;url=http://demoware.eu/en/intranet/administrative/communication/logos/eu-logo/view&amp;psig=AFQjCNG5MXXRSlZNO_I-iToiO1ciVli6aw&amp;ust=1474137861541080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8.xml"/><Relationship Id="rId5" Type="http://schemas.microsoft.com/office/2007/relationships/hdphoto" Target="../media/hdphoto1.wdp"/><Relationship Id="rId4" Type="http://schemas.openxmlformats.org/officeDocument/2006/relationships/image" Target="../media/image2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7" Type="http://schemas.openxmlformats.org/officeDocument/2006/relationships/chart" Target="../charts/chart3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.xml"/><Relationship Id="rId6" Type="http://schemas.openxmlformats.org/officeDocument/2006/relationships/chart" Target="../charts/chart2.xml"/><Relationship Id="rId5" Type="http://schemas.openxmlformats.org/officeDocument/2006/relationships/chart" Target="../charts/chart1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8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7" Type="http://schemas.openxmlformats.org/officeDocument/2006/relationships/chart" Target="../charts/chart1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3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bg/url?sa=i&amp;rct=j&amp;q=&amp;esrc=s&amp;source=images&amp;cd=&amp;cad=rja&amp;uact=8&amp;ved=0ahUKEwj6u_7GvZTPAhXDWRoKHST4DAIQjRwIBw&amp;url=http://www.trans-america.ca/2016/01/25/67/&amp;psig=AFQjCNHgqI0UTlrQMU190FA4EGsCE1K3HA&amp;ust=1474135369921286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4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5652120" y="6414650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GB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  <p:pic>
        <p:nvPicPr>
          <p:cNvPr id="1194" name="Picture 17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6252" y="3936082"/>
            <a:ext cx="6134100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5827375"/>
              </p:ext>
            </p:extLst>
          </p:nvPr>
        </p:nvGraphicFramePr>
        <p:xfrm>
          <a:off x="8032532" y="188640"/>
          <a:ext cx="787940" cy="57606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8" name="Photo Editor Photo" r:id="rId5" imgW="1428949" imgH="1219370" progId="MSPhotoEd.3">
                  <p:embed/>
                </p:oleObj>
              </mc:Choice>
              <mc:Fallback>
                <p:oleObj name="Photo Editor Photo" r:id="rId5" imgW="1428949" imgH="1219370" progId="MSPhotoEd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32532" y="188640"/>
                        <a:ext cx="787940" cy="57606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100000">
                  <a:schemeClr val="accent1"/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5400000" scaled="0"/>
            </a:gra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899592" y="1753100"/>
            <a:ext cx="7580352" cy="1387868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800" dirty="0">
                <a:latin typeface="Arial"/>
              </a:rPr>
              <a:t>Развитие на </a:t>
            </a:r>
            <a:r>
              <a:rPr lang="ru-RU" sz="2800" dirty="0" err="1">
                <a:latin typeface="Arial"/>
              </a:rPr>
              <a:t>газовия</a:t>
            </a:r>
            <a:r>
              <a:rPr lang="ru-RU" sz="2800" dirty="0">
                <a:latin typeface="Arial"/>
              </a:rPr>
              <a:t> сектор в </a:t>
            </a:r>
            <a:r>
              <a:rPr lang="ru-RU" sz="2800" dirty="0" err="1">
                <a:latin typeface="Arial"/>
              </a:rPr>
              <a:t>България</a:t>
            </a:r>
            <a:r>
              <a:rPr lang="ru-RU" sz="2800" dirty="0">
                <a:latin typeface="Arial"/>
              </a:rPr>
              <a:t> и </a:t>
            </a:r>
            <a:r>
              <a:rPr lang="ru-RU" sz="2800" dirty="0" err="1">
                <a:latin typeface="Arial"/>
              </a:rPr>
              <a:t>ролята</a:t>
            </a:r>
            <a:r>
              <a:rPr lang="ru-RU" sz="2800" dirty="0">
                <a:latin typeface="Arial"/>
              </a:rPr>
              <a:t> на </a:t>
            </a:r>
            <a:r>
              <a:rPr lang="ru-RU" sz="2800" dirty="0" err="1">
                <a:latin typeface="Arial"/>
              </a:rPr>
              <a:t>регулатора</a:t>
            </a:r>
            <a:endParaRPr lang="ru-RU" sz="2800" dirty="0">
              <a:latin typeface="Arial"/>
            </a:endParaRPr>
          </a:p>
        </p:txBody>
      </p:sp>
      <p:pic>
        <p:nvPicPr>
          <p:cNvPr id="26" name="Picture 169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708176" y="3140968"/>
            <a:ext cx="4096072" cy="360040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 lnSpcReduction="10000"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1600" dirty="0" smtClean="0">
                <a:latin typeface="Arial"/>
              </a:rPr>
              <a:t>Д</a:t>
            </a:r>
            <a:r>
              <a:rPr lang="ru-RU" sz="1600" dirty="0" err="1" smtClean="0">
                <a:latin typeface="Arial"/>
              </a:rPr>
              <a:t>оц</a:t>
            </a:r>
            <a:r>
              <a:rPr lang="ru-RU" sz="1600" dirty="0">
                <a:latin typeface="Arial"/>
              </a:rPr>
              <a:t>. д-р </a:t>
            </a:r>
            <a:r>
              <a:rPr lang="ru-RU" sz="1600" dirty="0" smtClean="0">
                <a:latin typeface="Arial"/>
              </a:rPr>
              <a:t>ИВАН </a:t>
            </a:r>
            <a:r>
              <a:rPr lang="ru-RU" sz="1600" dirty="0">
                <a:latin typeface="Arial"/>
              </a:rPr>
              <a:t>ИВАНОВ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10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323528" y="1628800"/>
            <a:ext cx="8552185" cy="1008112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000" dirty="0">
                <a:latin typeface="Arial"/>
              </a:rPr>
              <a:t>Формула </a:t>
            </a:r>
            <a:r>
              <a:rPr lang="bg-BG" sz="2000" dirty="0" smtClean="0">
                <a:latin typeface="Arial"/>
              </a:rPr>
              <a:t>„</a:t>
            </a:r>
            <a:r>
              <a:rPr lang="ru-RU" sz="2000" dirty="0" smtClean="0">
                <a:latin typeface="Arial"/>
              </a:rPr>
              <a:t>N-1</a:t>
            </a:r>
            <a:r>
              <a:rPr lang="ru-RU" sz="2000" dirty="0">
                <a:latin typeface="Arial"/>
              </a:rPr>
              <a:t>” и </a:t>
            </a:r>
            <a:r>
              <a:rPr lang="ru-RU" sz="2000" dirty="0" err="1">
                <a:latin typeface="Arial"/>
              </a:rPr>
              <a:t>нейното</a:t>
            </a:r>
            <a:r>
              <a:rPr lang="ru-RU" sz="2000" dirty="0">
                <a:latin typeface="Arial"/>
              </a:rPr>
              <a:t> </a:t>
            </a:r>
            <a:r>
              <a:rPr lang="ru-RU" sz="2000" dirty="0" err="1">
                <a:latin typeface="Arial"/>
              </a:rPr>
              <a:t>изчисление</a:t>
            </a:r>
            <a:r>
              <a:rPr lang="ru-RU" sz="2000" dirty="0">
                <a:latin typeface="Arial"/>
              </a:rPr>
              <a:t> за </a:t>
            </a:r>
            <a:r>
              <a:rPr lang="ru-RU" sz="2000" dirty="0" err="1">
                <a:latin typeface="Arial"/>
              </a:rPr>
              <a:t>способността</a:t>
            </a:r>
            <a:r>
              <a:rPr lang="ru-RU" sz="2000" dirty="0">
                <a:latin typeface="Arial"/>
              </a:rPr>
              <a:t> на </a:t>
            </a:r>
            <a:r>
              <a:rPr lang="ru-RU" sz="2000" dirty="0" err="1">
                <a:latin typeface="Arial"/>
              </a:rPr>
              <a:t>инфраструктурата</a:t>
            </a:r>
            <a:r>
              <a:rPr lang="ru-RU" sz="2000" dirty="0">
                <a:latin typeface="Arial"/>
              </a:rPr>
              <a:t> да </a:t>
            </a:r>
            <a:r>
              <a:rPr lang="ru-RU" sz="2000" dirty="0" err="1">
                <a:latin typeface="Arial"/>
              </a:rPr>
              <a:t>задоволи</a:t>
            </a:r>
            <a:r>
              <a:rPr lang="ru-RU" sz="2000" dirty="0">
                <a:latin typeface="Arial"/>
              </a:rPr>
              <a:t> </a:t>
            </a:r>
            <a:r>
              <a:rPr lang="ru-RU" sz="2000" dirty="0" err="1">
                <a:latin typeface="Arial"/>
              </a:rPr>
              <a:t>потреблението</a:t>
            </a:r>
            <a:r>
              <a:rPr lang="ru-RU" sz="2000" dirty="0">
                <a:latin typeface="Arial"/>
              </a:rPr>
              <a:t> в </a:t>
            </a:r>
            <a:r>
              <a:rPr lang="ru-RU" sz="2000" dirty="0" err="1">
                <a:latin typeface="Arial"/>
              </a:rPr>
              <a:t>периоди</a:t>
            </a:r>
            <a:r>
              <a:rPr lang="ru-RU" sz="2000" dirty="0">
                <a:latin typeface="Arial"/>
              </a:rPr>
              <a:t> с пиково потребление</a:t>
            </a:r>
          </a:p>
        </p:txBody>
      </p:sp>
      <p:pic>
        <p:nvPicPr>
          <p:cNvPr id="28" name="Chart 1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2793939"/>
            <a:ext cx="4276092" cy="24760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Straight Connector 28"/>
          <p:cNvCxnSpPr/>
          <p:nvPr/>
        </p:nvCxnSpPr>
        <p:spPr>
          <a:xfrm flipV="1">
            <a:off x="4572000" y="2821672"/>
            <a:ext cx="0" cy="2403995"/>
          </a:xfrm>
          <a:prstGeom prst="line">
            <a:avLst/>
          </a:prstGeom>
          <a:ln w="101600" cap="rnd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Chart 1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6459" y="2793706"/>
            <a:ext cx="4278825" cy="24760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Title 1"/>
          <p:cNvSpPr txBox="1">
            <a:spLocks/>
          </p:cNvSpPr>
          <p:nvPr/>
        </p:nvSpPr>
        <p:spPr>
          <a:xfrm>
            <a:off x="323528" y="5485968"/>
            <a:ext cx="3916052" cy="75134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Резултатите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от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формулата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N-1 </a:t>
            </a:r>
            <a:r>
              <a:rPr lang="ru-RU" altLang="bg-BG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при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базовия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сценарий за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следващите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5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години</a:t>
            </a:r>
            <a:endParaRPr lang="en-US" altLang="bg-BG" sz="16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itle 1"/>
          <p:cNvSpPr txBox="1">
            <a:spLocks/>
          </p:cNvSpPr>
          <p:nvPr/>
        </p:nvSpPr>
        <p:spPr>
          <a:xfrm>
            <a:off x="4932040" y="5485968"/>
            <a:ext cx="3916052" cy="75134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Резултатите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от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формулата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N-1 </a:t>
            </a:r>
            <a:r>
              <a:rPr lang="ru-RU" altLang="bg-BG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при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целевия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сценарий за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следващите</a:t>
            </a:r>
            <a:r>
              <a:rPr lang="ru-RU" altLang="bg-BG" sz="1600" b="0" dirty="0">
                <a:latin typeface="Arial" panose="020B0604020202020204" pitchFamily="34" charset="0"/>
                <a:cs typeface="Arial" panose="020B0604020202020204" pitchFamily="34" charset="0"/>
              </a:rPr>
              <a:t> 5 </a:t>
            </a:r>
            <a:r>
              <a:rPr lang="ru-RU" altLang="bg-BG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години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323528" y="980728"/>
            <a:ext cx="8552185" cy="504056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Сигурност на доставките на природен газ</a:t>
            </a:r>
            <a:endParaRPr lang="ru-RU" sz="2400" dirty="0">
              <a:latin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75772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11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323528" y="1048991"/>
            <a:ext cx="8552185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Проекти за </a:t>
            </a:r>
            <a:r>
              <a:rPr lang="bg-BG" sz="2400" dirty="0" err="1" smtClean="0">
                <a:latin typeface="Arial"/>
              </a:rPr>
              <a:t>междусистемни</a:t>
            </a:r>
            <a:r>
              <a:rPr lang="bg-BG" sz="2400" dirty="0" smtClean="0">
                <a:latin typeface="Arial"/>
              </a:rPr>
              <a:t> газопроводи</a:t>
            </a:r>
            <a:endParaRPr lang="en-US" sz="2400" dirty="0">
              <a:latin typeface="Arial"/>
            </a:endParaRPr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0176" y="1772816"/>
            <a:ext cx="6538208" cy="4392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Straight Arrow Connector 23"/>
          <p:cNvCxnSpPr/>
          <p:nvPr/>
        </p:nvCxnSpPr>
        <p:spPr>
          <a:xfrm flipH="1" flipV="1">
            <a:off x="6330092" y="4900606"/>
            <a:ext cx="258132" cy="760642"/>
          </a:xfrm>
          <a:prstGeom prst="straightConnector1">
            <a:avLst/>
          </a:prstGeom>
          <a:ln w="825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37" idx="1"/>
          </p:cNvCxnSpPr>
          <p:nvPr/>
        </p:nvCxnSpPr>
        <p:spPr>
          <a:xfrm flipV="1">
            <a:off x="4822186" y="4925008"/>
            <a:ext cx="75692" cy="1227457"/>
          </a:xfrm>
          <a:prstGeom prst="straightConnector1">
            <a:avLst/>
          </a:prstGeom>
          <a:ln w="825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>
            <a:stCxn id="39" idx="1"/>
          </p:cNvCxnSpPr>
          <p:nvPr/>
        </p:nvCxnSpPr>
        <p:spPr>
          <a:xfrm flipH="1" flipV="1">
            <a:off x="1403648" y="3356992"/>
            <a:ext cx="1080120" cy="789641"/>
          </a:xfrm>
          <a:prstGeom prst="straightConnector1">
            <a:avLst/>
          </a:prstGeom>
          <a:ln w="825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6"/>
          <p:cNvSpPr>
            <a:spLocks noChangeArrowheads="1"/>
          </p:cNvSpPr>
          <p:nvPr/>
        </p:nvSpPr>
        <p:spPr bwMode="auto">
          <a:xfrm>
            <a:off x="107504" y="3746030"/>
            <a:ext cx="2232248" cy="119513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>
              <a:defRPr/>
            </a:pPr>
            <a:r>
              <a:rPr lang="bg-BG" altLang="en-US" sz="900" dirty="0" err="1" smtClean="0">
                <a:solidFill>
                  <a:schemeClr val="bg1"/>
                </a:solidFill>
              </a:rPr>
              <a:t>Междусистемен</a:t>
            </a:r>
            <a:r>
              <a:rPr lang="bg-BG" altLang="en-US" sz="900" dirty="0" smtClean="0">
                <a:solidFill>
                  <a:schemeClr val="bg1"/>
                </a:solidFill>
              </a:rPr>
              <a:t> газопровод България</a:t>
            </a:r>
            <a:r>
              <a:rPr lang="en-US" altLang="en-US" sz="900" dirty="0" smtClean="0">
                <a:solidFill>
                  <a:schemeClr val="bg1"/>
                </a:solidFill>
              </a:rPr>
              <a:t>-</a:t>
            </a:r>
            <a:r>
              <a:rPr lang="bg-BG" altLang="en-US" sz="900" dirty="0" smtClean="0">
                <a:solidFill>
                  <a:schemeClr val="bg1"/>
                </a:solidFill>
              </a:rPr>
              <a:t>Сърбия</a:t>
            </a:r>
            <a:r>
              <a:rPr lang="en-US" altLang="en-US" sz="900" dirty="0" smtClean="0">
                <a:solidFill>
                  <a:schemeClr val="bg1"/>
                </a:solidFill>
              </a:rPr>
              <a:t> </a:t>
            </a:r>
            <a:r>
              <a:rPr lang="en-US" altLang="en-US" sz="900" dirty="0">
                <a:solidFill>
                  <a:schemeClr val="bg1"/>
                </a:solidFill>
              </a:rPr>
              <a:t>(IBS</a:t>
            </a:r>
            <a:r>
              <a:rPr lang="en-US" altLang="en-US" sz="900" dirty="0" smtClean="0">
                <a:solidFill>
                  <a:schemeClr val="bg1"/>
                </a:solidFill>
              </a:rPr>
              <a:t>)</a:t>
            </a:r>
            <a:r>
              <a:rPr lang="bg-BG" altLang="en-US" sz="900" dirty="0" smtClean="0">
                <a:solidFill>
                  <a:schemeClr val="bg1"/>
                </a:solidFill>
              </a:rPr>
              <a:t>. </a:t>
            </a:r>
          </a:p>
          <a:p>
            <a:pPr algn="ctr" defTabSz="873125">
              <a:defRPr/>
            </a:pPr>
            <a:r>
              <a:rPr lang="ru-RU" altLang="en-US" sz="900" dirty="0" err="1" smtClean="0">
                <a:solidFill>
                  <a:schemeClr val="bg1"/>
                </a:solidFill>
              </a:rPr>
              <a:t>Капацитет</a:t>
            </a:r>
            <a:r>
              <a:rPr lang="ru-RU" altLang="en-US" sz="900" dirty="0" smtClean="0">
                <a:solidFill>
                  <a:schemeClr val="bg1"/>
                </a:solidFill>
              </a:rPr>
              <a:t> 1,8 млрд.м3/г</a:t>
            </a:r>
            <a:endParaRPr lang="ru-RU" altLang="en-US" sz="900" dirty="0">
              <a:solidFill>
                <a:schemeClr val="bg1"/>
              </a:solidFill>
            </a:endParaRPr>
          </a:p>
          <a:p>
            <a:pPr algn="ctr" defTabSz="873125">
              <a:defRPr/>
            </a:pPr>
            <a:r>
              <a:rPr lang="ru-RU" altLang="en-US" sz="900" dirty="0" err="1">
                <a:solidFill>
                  <a:schemeClr val="bg1"/>
                </a:solidFill>
              </a:rPr>
              <a:t>Въвеждане</a:t>
            </a:r>
            <a:r>
              <a:rPr lang="ru-RU" altLang="en-US" sz="900" dirty="0">
                <a:solidFill>
                  <a:schemeClr val="bg1"/>
                </a:solidFill>
              </a:rPr>
              <a:t> в </a:t>
            </a:r>
            <a:r>
              <a:rPr lang="ru-RU" altLang="en-US" sz="900" dirty="0" err="1">
                <a:solidFill>
                  <a:schemeClr val="bg1"/>
                </a:solidFill>
              </a:rPr>
              <a:t>експлоатация</a:t>
            </a:r>
            <a:r>
              <a:rPr lang="ru-RU" altLang="en-US" sz="900" dirty="0">
                <a:solidFill>
                  <a:schemeClr val="bg1"/>
                </a:solidFill>
              </a:rPr>
              <a:t> 2020 г.</a:t>
            </a:r>
          </a:p>
          <a:p>
            <a:pPr algn="ctr" defTabSz="873125">
              <a:defRPr/>
            </a:pPr>
            <a:r>
              <a:rPr lang="bg-BG" altLang="en-US" sz="900" dirty="0" smtClean="0">
                <a:solidFill>
                  <a:schemeClr val="bg1"/>
                </a:solidFill>
              </a:rPr>
              <a:t> </a:t>
            </a:r>
            <a:endParaRPr lang="en-US" altLang="en-US" sz="900" dirty="0">
              <a:solidFill>
                <a:schemeClr val="bg1"/>
              </a:solidFill>
            </a:endParaRPr>
          </a:p>
        </p:txBody>
      </p:sp>
      <p:sp>
        <p:nvSpPr>
          <p:cNvPr id="33" name="Oval 6"/>
          <p:cNvSpPr>
            <a:spLocks noChangeArrowheads="1"/>
          </p:cNvSpPr>
          <p:nvPr/>
        </p:nvSpPr>
        <p:spPr bwMode="auto">
          <a:xfrm>
            <a:off x="2627784" y="5085184"/>
            <a:ext cx="2089473" cy="121374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>
              <a:defRPr/>
            </a:pPr>
            <a:r>
              <a:rPr lang="bg-BG" altLang="en-US" sz="900" dirty="0" err="1">
                <a:solidFill>
                  <a:schemeClr val="bg1"/>
                </a:solidFill>
              </a:rPr>
              <a:t>Междусистемен</a:t>
            </a:r>
            <a:r>
              <a:rPr lang="bg-BG" altLang="en-US" sz="900" dirty="0">
                <a:solidFill>
                  <a:schemeClr val="bg1"/>
                </a:solidFill>
              </a:rPr>
              <a:t> газопровод</a:t>
            </a:r>
            <a:r>
              <a:rPr lang="en-US" altLang="en-US" sz="900" dirty="0" smtClean="0">
                <a:solidFill>
                  <a:schemeClr val="bg1"/>
                </a:solidFill>
              </a:rPr>
              <a:t> </a:t>
            </a:r>
            <a:r>
              <a:rPr lang="bg-BG" altLang="en-US" sz="900" dirty="0" smtClean="0">
                <a:solidFill>
                  <a:schemeClr val="bg1"/>
                </a:solidFill>
              </a:rPr>
              <a:t>Гърция</a:t>
            </a:r>
            <a:r>
              <a:rPr lang="en-US" altLang="en-US" sz="900" dirty="0" smtClean="0">
                <a:solidFill>
                  <a:schemeClr val="bg1"/>
                </a:solidFill>
              </a:rPr>
              <a:t> </a:t>
            </a:r>
            <a:r>
              <a:rPr lang="en-US" altLang="en-US" sz="900" dirty="0">
                <a:solidFill>
                  <a:schemeClr val="bg1"/>
                </a:solidFill>
              </a:rPr>
              <a:t>- </a:t>
            </a:r>
            <a:r>
              <a:rPr lang="bg-BG" altLang="en-US" sz="900" dirty="0" smtClean="0">
                <a:solidFill>
                  <a:schemeClr val="bg1"/>
                </a:solidFill>
              </a:rPr>
              <a:t>България</a:t>
            </a:r>
            <a:r>
              <a:rPr lang="en-US" altLang="en-US" sz="900" dirty="0" smtClean="0">
                <a:solidFill>
                  <a:schemeClr val="bg1"/>
                </a:solidFill>
              </a:rPr>
              <a:t> </a:t>
            </a:r>
            <a:r>
              <a:rPr lang="en-US" altLang="en-US" sz="900" dirty="0">
                <a:solidFill>
                  <a:schemeClr val="bg1"/>
                </a:solidFill>
              </a:rPr>
              <a:t>(</a:t>
            </a:r>
            <a:r>
              <a:rPr lang="en-US" altLang="en-US" sz="900" dirty="0" smtClean="0">
                <a:solidFill>
                  <a:schemeClr val="bg1"/>
                </a:solidFill>
              </a:rPr>
              <a:t>IGB)</a:t>
            </a:r>
            <a:r>
              <a:rPr lang="bg-BG" altLang="en-US" sz="900" dirty="0" smtClean="0">
                <a:solidFill>
                  <a:schemeClr val="bg1"/>
                </a:solidFill>
              </a:rPr>
              <a:t>. </a:t>
            </a:r>
            <a:r>
              <a:rPr lang="bg-BG" altLang="en-US" sz="900" dirty="0">
                <a:solidFill>
                  <a:schemeClr val="bg1"/>
                </a:solidFill>
              </a:rPr>
              <a:t>Капацитет 3 </a:t>
            </a:r>
            <a:r>
              <a:rPr lang="bg-BG" altLang="en-US" sz="900" dirty="0" smtClean="0">
                <a:solidFill>
                  <a:schemeClr val="bg1"/>
                </a:solidFill>
              </a:rPr>
              <a:t>млрд.м3/г</a:t>
            </a:r>
          </a:p>
          <a:p>
            <a:pPr algn="ctr" defTabSz="873125">
              <a:defRPr/>
            </a:pPr>
            <a:r>
              <a:rPr lang="bg-BG" altLang="en-US" sz="900" dirty="0" smtClean="0">
                <a:solidFill>
                  <a:schemeClr val="bg1"/>
                </a:solidFill>
              </a:rPr>
              <a:t>Въвеждане в експлоатация 2020 г.</a:t>
            </a:r>
            <a:endParaRPr lang="en-US" altLang="en-US" sz="900" dirty="0">
              <a:solidFill>
                <a:schemeClr val="bg1"/>
              </a:solidFill>
            </a:endParaRPr>
          </a:p>
        </p:txBody>
      </p:sp>
      <p:sp>
        <p:nvSpPr>
          <p:cNvPr id="34" name="Oval 6"/>
          <p:cNvSpPr>
            <a:spLocks noChangeArrowheads="1"/>
          </p:cNvSpPr>
          <p:nvPr/>
        </p:nvSpPr>
        <p:spPr bwMode="auto">
          <a:xfrm>
            <a:off x="6663334" y="4986624"/>
            <a:ext cx="2157138" cy="115998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>
              <a:defRPr/>
            </a:pPr>
            <a:r>
              <a:rPr lang="bg-BG" altLang="en-US" sz="900" dirty="0" err="1">
                <a:solidFill>
                  <a:schemeClr val="bg1"/>
                </a:solidFill>
              </a:rPr>
              <a:t>Междусистемен</a:t>
            </a:r>
            <a:r>
              <a:rPr lang="bg-BG" altLang="en-US" sz="900" dirty="0">
                <a:solidFill>
                  <a:schemeClr val="bg1"/>
                </a:solidFill>
              </a:rPr>
              <a:t> газопровод </a:t>
            </a:r>
            <a:r>
              <a:rPr lang="bg-BG" altLang="en-US" sz="900" dirty="0" smtClean="0">
                <a:solidFill>
                  <a:schemeClr val="bg1"/>
                </a:solidFill>
              </a:rPr>
              <a:t>Турция</a:t>
            </a:r>
            <a:r>
              <a:rPr lang="it-IT" altLang="en-US" sz="900" dirty="0" smtClean="0">
                <a:solidFill>
                  <a:schemeClr val="bg1"/>
                </a:solidFill>
              </a:rPr>
              <a:t> </a:t>
            </a:r>
            <a:r>
              <a:rPr lang="it-IT" altLang="en-US" sz="900" dirty="0">
                <a:solidFill>
                  <a:schemeClr val="bg1"/>
                </a:solidFill>
              </a:rPr>
              <a:t>- </a:t>
            </a:r>
            <a:r>
              <a:rPr lang="bg-BG" altLang="en-US" sz="900" dirty="0">
                <a:solidFill>
                  <a:schemeClr val="bg1"/>
                </a:solidFill>
              </a:rPr>
              <a:t>Б</a:t>
            </a:r>
            <a:r>
              <a:rPr lang="bg-BG" altLang="en-US" sz="900" dirty="0" smtClean="0">
                <a:solidFill>
                  <a:schemeClr val="bg1"/>
                </a:solidFill>
              </a:rPr>
              <a:t>ългария</a:t>
            </a:r>
            <a:r>
              <a:rPr lang="it-IT" altLang="en-US" sz="900" dirty="0" smtClean="0">
                <a:solidFill>
                  <a:schemeClr val="bg1"/>
                </a:solidFill>
              </a:rPr>
              <a:t> </a:t>
            </a:r>
            <a:r>
              <a:rPr lang="it-IT" altLang="en-US" sz="900" dirty="0">
                <a:solidFill>
                  <a:schemeClr val="bg1"/>
                </a:solidFill>
              </a:rPr>
              <a:t>(</a:t>
            </a:r>
            <a:r>
              <a:rPr lang="it-IT" altLang="en-US" sz="900" dirty="0" smtClean="0">
                <a:solidFill>
                  <a:schemeClr val="bg1"/>
                </a:solidFill>
              </a:rPr>
              <a:t>ITB)</a:t>
            </a:r>
            <a:r>
              <a:rPr lang="bg-BG" altLang="en-US" sz="900" dirty="0" smtClean="0">
                <a:solidFill>
                  <a:schemeClr val="bg1"/>
                </a:solidFill>
              </a:rPr>
              <a:t>. </a:t>
            </a:r>
            <a:r>
              <a:rPr lang="ru-RU" altLang="en-US" sz="900" dirty="0" err="1">
                <a:solidFill>
                  <a:schemeClr val="bg1"/>
                </a:solidFill>
              </a:rPr>
              <a:t>Капацитет</a:t>
            </a:r>
            <a:r>
              <a:rPr lang="ru-RU" altLang="en-US" sz="900" dirty="0">
                <a:solidFill>
                  <a:schemeClr val="bg1"/>
                </a:solidFill>
              </a:rPr>
              <a:t> 3 млрд.м3/г</a:t>
            </a:r>
          </a:p>
          <a:p>
            <a:pPr algn="ctr" defTabSz="873125">
              <a:defRPr/>
            </a:pPr>
            <a:r>
              <a:rPr lang="ru-RU" altLang="en-US" sz="900" dirty="0" err="1">
                <a:solidFill>
                  <a:schemeClr val="bg1"/>
                </a:solidFill>
              </a:rPr>
              <a:t>Въвеждане</a:t>
            </a:r>
            <a:r>
              <a:rPr lang="ru-RU" altLang="en-US" sz="900" dirty="0">
                <a:solidFill>
                  <a:schemeClr val="bg1"/>
                </a:solidFill>
              </a:rPr>
              <a:t> в </a:t>
            </a:r>
            <a:r>
              <a:rPr lang="ru-RU" altLang="en-US" sz="900" dirty="0" err="1">
                <a:solidFill>
                  <a:schemeClr val="bg1"/>
                </a:solidFill>
              </a:rPr>
              <a:t>експлоатация</a:t>
            </a:r>
            <a:r>
              <a:rPr lang="ru-RU" altLang="en-US" sz="900" dirty="0">
                <a:solidFill>
                  <a:schemeClr val="bg1"/>
                </a:solidFill>
              </a:rPr>
              <a:t> 2020 г.</a:t>
            </a:r>
          </a:p>
          <a:p>
            <a:pPr algn="ctr" defTabSz="873125">
              <a:defRPr/>
            </a:pPr>
            <a:endParaRPr lang="it-IT" altLang="en-US" sz="900" dirty="0">
              <a:solidFill>
                <a:schemeClr val="bg1"/>
              </a:solidFill>
            </a:endParaRPr>
          </a:p>
        </p:txBody>
      </p:sp>
      <p:sp>
        <p:nvSpPr>
          <p:cNvPr id="36" name="Rectangle 22"/>
          <p:cNvSpPr>
            <a:spLocks noChangeArrowheads="1"/>
          </p:cNvSpPr>
          <p:nvPr/>
        </p:nvSpPr>
        <p:spPr bwMode="auto">
          <a:xfrm>
            <a:off x="4932040" y="4693698"/>
            <a:ext cx="1186943" cy="292926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 dirty="0" err="1"/>
              <a:t>Stara</a:t>
            </a:r>
            <a:r>
              <a:rPr lang="en-US" altLang="bg-BG" sz="1200" b="1" dirty="0"/>
              <a:t> Zagora</a:t>
            </a:r>
            <a:endParaRPr lang="bg-BG" altLang="bg-BG" sz="1200" b="1" dirty="0"/>
          </a:p>
        </p:txBody>
      </p:sp>
      <p:sp>
        <p:nvSpPr>
          <p:cNvPr id="37" name="Rectangle 22"/>
          <p:cNvSpPr>
            <a:spLocks noChangeArrowheads="1"/>
          </p:cNvSpPr>
          <p:nvPr/>
        </p:nvSpPr>
        <p:spPr bwMode="auto">
          <a:xfrm>
            <a:off x="4822186" y="6006002"/>
            <a:ext cx="901942" cy="292926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 dirty="0" err="1"/>
              <a:t>Komotini</a:t>
            </a:r>
            <a:endParaRPr lang="bg-BG" altLang="bg-BG" sz="1200" b="1" dirty="0"/>
          </a:p>
        </p:txBody>
      </p:sp>
      <p:sp>
        <p:nvSpPr>
          <p:cNvPr id="38" name="Rectangle 22"/>
          <p:cNvSpPr>
            <a:spLocks noChangeArrowheads="1"/>
          </p:cNvSpPr>
          <p:nvPr/>
        </p:nvSpPr>
        <p:spPr bwMode="auto">
          <a:xfrm>
            <a:off x="5350034" y="2348880"/>
            <a:ext cx="590118" cy="292925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 dirty="0"/>
              <a:t>Ruse</a:t>
            </a:r>
            <a:endParaRPr lang="bg-BG" altLang="bg-BG" sz="1200" b="1" dirty="0"/>
          </a:p>
        </p:txBody>
      </p:sp>
      <p:sp>
        <p:nvSpPr>
          <p:cNvPr id="39" name="Rectangle 22"/>
          <p:cNvSpPr>
            <a:spLocks noChangeArrowheads="1"/>
          </p:cNvSpPr>
          <p:nvPr/>
        </p:nvSpPr>
        <p:spPr bwMode="auto">
          <a:xfrm>
            <a:off x="2483768" y="4000170"/>
            <a:ext cx="593471" cy="292926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 dirty="0"/>
              <a:t>Sofia</a:t>
            </a:r>
            <a:endParaRPr lang="bg-BG" altLang="bg-BG" sz="1200" b="1" dirty="0"/>
          </a:p>
        </p:txBody>
      </p:sp>
      <p:sp>
        <p:nvSpPr>
          <p:cNvPr id="40" name="Rectangle 22"/>
          <p:cNvSpPr>
            <a:spLocks noChangeArrowheads="1"/>
          </p:cNvSpPr>
          <p:nvPr/>
        </p:nvSpPr>
        <p:spPr bwMode="auto">
          <a:xfrm>
            <a:off x="537579" y="3068960"/>
            <a:ext cx="938077" cy="276999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dirty="0" err="1"/>
              <a:t>Niš</a:t>
            </a:r>
            <a:r>
              <a:rPr lang="en-US" altLang="bg-BG" sz="1200" dirty="0"/>
              <a:t> </a:t>
            </a:r>
            <a:r>
              <a:rPr lang="en-US" altLang="bg-BG" sz="1200" b="1" dirty="0"/>
              <a:t>- </a:t>
            </a:r>
            <a:r>
              <a:rPr lang="en-US" altLang="bg-BG" sz="1200" dirty="0" smtClean="0"/>
              <a:t>Sofia</a:t>
            </a:r>
            <a:endParaRPr lang="bg-BG" altLang="bg-BG" sz="1200" b="1" dirty="0"/>
          </a:p>
        </p:txBody>
      </p:sp>
      <p:sp>
        <p:nvSpPr>
          <p:cNvPr id="41" name="Rectangle 22"/>
          <p:cNvSpPr>
            <a:spLocks noChangeArrowheads="1"/>
          </p:cNvSpPr>
          <p:nvPr/>
        </p:nvSpPr>
        <p:spPr bwMode="auto">
          <a:xfrm>
            <a:off x="6259304" y="4638461"/>
            <a:ext cx="927090" cy="292925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/>
              <a:t>Strandza </a:t>
            </a:r>
            <a:endParaRPr lang="bg-BG" altLang="bg-BG" sz="1200" b="1"/>
          </a:p>
        </p:txBody>
      </p:sp>
      <p:sp>
        <p:nvSpPr>
          <p:cNvPr id="42" name="Rectangle 22"/>
          <p:cNvSpPr>
            <a:spLocks noChangeArrowheads="1"/>
          </p:cNvSpPr>
          <p:nvPr/>
        </p:nvSpPr>
        <p:spPr bwMode="auto">
          <a:xfrm>
            <a:off x="5734738" y="5661248"/>
            <a:ext cx="987771" cy="276999"/>
          </a:xfrm>
          <a:prstGeom prst="rect">
            <a:avLst/>
          </a:prstGeom>
          <a:noFill/>
          <a:ln>
            <a:noFill/>
          </a:ln>
          <a:effectLst>
            <a:prstShdw prst="shdw13" dist="53882" dir="13500000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bg-BG" sz="1200" b="1" dirty="0" err="1" smtClean="0"/>
              <a:t>Malkochlar</a:t>
            </a:r>
            <a:endParaRPr lang="bg-BG" altLang="bg-BG" sz="1200" b="1" dirty="0"/>
          </a:p>
        </p:txBody>
      </p:sp>
      <p:sp>
        <p:nvSpPr>
          <p:cNvPr id="46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30" name="Rectangle 29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111446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12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99504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80" name="Rounded Rectangle 79"/>
          <p:cNvSpPr/>
          <p:nvPr/>
        </p:nvSpPr>
        <p:spPr>
          <a:xfrm>
            <a:off x="305380" y="5262966"/>
            <a:ext cx="1602324" cy="902338"/>
          </a:xfrm>
          <a:prstGeom prst="roundRect">
            <a:avLst/>
          </a:prstGeom>
          <a:solidFill>
            <a:schemeClr val="accent2"/>
          </a:solidFill>
          <a:ln>
            <a:solidFill>
              <a:srgbClr val="108272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715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/20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09</a:t>
            </a:r>
            <a:r>
              <a:rPr lang="bg-BG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endParaRPr lang="bg-BG" sz="1200" dirty="0" smtClean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за достъп до </a:t>
            </a:r>
            <a:r>
              <a:rPr lang="bg-BG" sz="1200" dirty="0" err="1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газопреносните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мрежи</a:t>
            </a:r>
            <a:endParaRPr lang="bg-BG" sz="1200" b="1" dirty="0" smtClean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5489956" y="5262965"/>
            <a:ext cx="1602324" cy="902338"/>
          </a:xfrm>
          <a:prstGeom prst="roundRect">
            <a:avLst/>
          </a:prstGeom>
          <a:solidFill>
            <a:srgbClr val="FF0000"/>
          </a:solidFill>
          <a:ln>
            <a:solidFill>
              <a:srgbClr val="C00000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2017/459 Механизми за разпределяне на капацитет</a:t>
            </a:r>
            <a:endParaRPr lang="bg-BG" sz="12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2033572" y="5262965"/>
            <a:ext cx="1591694" cy="902338"/>
          </a:xfrm>
          <a:prstGeom prst="roundRect">
            <a:avLst/>
          </a:prstGeom>
          <a:solidFill>
            <a:srgbClr val="FF9900"/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312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/201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4</a:t>
            </a:r>
            <a:endParaRPr lang="bg-BG" sz="1200" b="1" dirty="0" smtClean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Балансиране на </a:t>
            </a:r>
            <a:r>
              <a:rPr lang="bg-BG" sz="1200" dirty="0" err="1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газопреностие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мрежи</a:t>
            </a:r>
            <a:endParaRPr lang="bg-BG" sz="12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3761764" y="5262965"/>
            <a:ext cx="1602324" cy="902338"/>
          </a:xfrm>
          <a:prstGeom prst="roundRect">
            <a:avLst/>
          </a:prstGeom>
          <a:solidFill>
            <a:srgbClr val="7030A0"/>
          </a:solidFill>
          <a:ln>
            <a:solidFill>
              <a:srgbClr val="114263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703</a:t>
            </a:r>
            <a:r>
              <a:rPr lang="bg-BG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/201</a:t>
            </a:r>
            <a:r>
              <a:rPr lang="en-US" sz="1200" b="1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5</a:t>
            </a:r>
            <a:endParaRPr lang="bg-BG" sz="1200" b="1" dirty="0" smtClean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оперативна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съвместимост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и обмена на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данни</a:t>
            </a:r>
            <a:endParaRPr lang="bg-BG" sz="12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547664" y="4985322"/>
            <a:ext cx="60188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9" name="Straight Arrow Connector 2048"/>
          <p:cNvCxnSpPr/>
          <p:nvPr/>
        </p:nvCxnSpPr>
        <p:spPr>
          <a:xfrm>
            <a:off x="1547664" y="4985322"/>
            <a:ext cx="0" cy="27764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/>
          <p:cNvCxnSpPr/>
          <p:nvPr/>
        </p:nvCxnSpPr>
        <p:spPr>
          <a:xfrm>
            <a:off x="2843808" y="4985322"/>
            <a:ext cx="0" cy="27764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/>
          <p:cNvCxnSpPr/>
          <p:nvPr/>
        </p:nvCxnSpPr>
        <p:spPr>
          <a:xfrm>
            <a:off x="6300192" y="4985322"/>
            <a:ext cx="0" cy="27764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/>
          <p:cNvCxnSpPr/>
          <p:nvPr/>
        </p:nvCxnSpPr>
        <p:spPr>
          <a:xfrm>
            <a:off x="7566479" y="4985322"/>
            <a:ext cx="0" cy="27764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Rounded Rectangle 83"/>
          <p:cNvSpPr/>
          <p:nvPr/>
        </p:nvSpPr>
        <p:spPr>
          <a:xfrm>
            <a:off x="3564467" y="3805342"/>
            <a:ext cx="1842357" cy="902338"/>
          </a:xfrm>
          <a:prstGeom prst="roundRect">
            <a:avLst/>
          </a:prstGeom>
          <a:solidFill>
            <a:srgbClr val="2C7620"/>
          </a:solidFill>
          <a:ln>
            <a:solidFill>
              <a:srgbClr val="1D4B15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Директива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2009/73</a:t>
            </a:r>
          </a:p>
          <a:p>
            <a:pPr algn="ctr"/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общи 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правила за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вътрешния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пазар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на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природен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газ</a:t>
            </a:r>
            <a:endParaRPr lang="en-US" sz="1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3564467" y="2625361"/>
            <a:ext cx="1842357" cy="902338"/>
          </a:xfrm>
          <a:prstGeom prst="roundRect">
            <a:avLst/>
          </a:prstGeom>
          <a:solidFill>
            <a:schemeClr val="accent1">
              <a:lumMod val="75000"/>
            </a:schemeClr>
          </a:solidFill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4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Трети Енергиен  Пакет</a:t>
            </a:r>
            <a:endParaRPr lang="bg-BG" sz="14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102" name="Straight Arrow Connector 101"/>
          <p:cNvCxnSpPr/>
          <p:nvPr/>
        </p:nvCxnSpPr>
        <p:spPr>
          <a:xfrm>
            <a:off x="4499992" y="3542869"/>
            <a:ext cx="2633" cy="262473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12" name="Picture 16" descr="Резултат с изображение за european logo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3833" y="1844823"/>
            <a:ext cx="1114660" cy="711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Rounded Rectangle 49"/>
          <p:cNvSpPr/>
          <p:nvPr/>
        </p:nvSpPr>
        <p:spPr>
          <a:xfrm>
            <a:off x="7218148" y="5262965"/>
            <a:ext cx="1602324" cy="90233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2017/460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хармонизирани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структури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на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тарифите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за </a:t>
            </a:r>
            <a:r>
              <a:rPr lang="ru-RU" sz="1200" dirty="0" err="1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пренос</a:t>
            </a:r>
            <a:r>
              <a:rPr lang="ru-RU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на газ</a:t>
            </a:r>
            <a:endParaRPr lang="bg-BG" sz="1200" b="1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53" name="Straight Arrow Connector 52"/>
          <p:cNvCxnSpPr/>
          <p:nvPr/>
        </p:nvCxnSpPr>
        <p:spPr>
          <a:xfrm>
            <a:off x="4499992" y="4707680"/>
            <a:ext cx="0" cy="55528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itel 1"/>
          <p:cNvSpPr txBox="1">
            <a:spLocks/>
          </p:cNvSpPr>
          <p:nvPr/>
        </p:nvSpPr>
        <p:spPr>
          <a:xfrm>
            <a:off x="179512" y="744988"/>
            <a:ext cx="8856984" cy="1387868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Европейска регулаторна рамка в сектор „природен газ“</a:t>
            </a:r>
            <a:endParaRPr lang="en-US" sz="2400" dirty="0">
              <a:latin typeface="Arial"/>
            </a:endParaRPr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26" name="Rounded Rectangle 25"/>
          <p:cNvSpPr/>
          <p:nvPr/>
        </p:nvSpPr>
        <p:spPr>
          <a:xfrm>
            <a:off x="1403648" y="3805342"/>
            <a:ext cx="1842357" cy="902338"/>
          </a:xfrm>
          <a:prstGeom prst="roundRect">
            <a:avLst/>
          </a:prstGeom>
          <a:solidFill>
            <a:schemeClr val="accent6"/>
          </a:solidFill>
          <a:ln>
            <a:solidFill>
              <a:srgbClr val="1D4B15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713/2009</a:t>
            </a:r>
            <a:endParaRPr lang="en-US" sz="1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за </a:t>
            </a:r>
            <a:r>
              <a:rPr lang="ru-RU" sz="1200" dirty="0" err="1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създаване</a:t>
            </a:r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на 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ACER</a:t>
            </a:r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endParaRPr lang="en-US" sz="1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 flipH="1">
            <a:off x="3278490" y="4221088"/>
            <a:ext cx="285398" cy="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ounded Rectangle 31"/>
          <p:cNvSpPr/>
          <p:nvPr/>
        </p:nvSpPr>
        <p:spPr>
          <a:xfrm>
            <a:off x="5724128" y="3805342"/>
            <a:ext cx="1842357" cy="902338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1D4B15"/>
            </a:solidFill>
          </a:ln>
          <a:scene3d>
            <a:camera prst="orthographicFront"/>
            <a:lightRig rig="threePt" dir="t"/>
          </a:scene3d>
          <a:sp3d>
            <a:bevelT w="63500" h="635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Регламент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1227/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/20</a:t>
            </a:r>
            <a:r>
              <a:rPr lang="en-US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11</a:t>
            </a:r>
            <a:endParaRPr lang="en-US" sz="1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bg-BG" sz="1200" dirty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о</a:t>
            </a:r>
            <a:r>
              <a:rPr lang="bg-BG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тносно интегритета и прозрачността на пазара за търговия на едро с енергия</a:t>
            </a:r>
            <a:r>
              <a:rPr lang="ru-RU" sz="1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endParaRPr lang="en-US" sz="1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33" name="Straight Arrow Connector 32"/>
          <p:cNvCxnSpPr/>
          <p:nvPr/>
        </p:nvCxnSpPr>
        <p:spPr>
          <a:xfrm>
            <a:off x="5436096" y="4221088"/>
            <a:ext cx="288032" cy="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60676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13</a:t>
            </a:fld>
            <a:endParaRPr lang="bg-BG" altLang="en-US" sz="1400" dirty="0"/>
          </a:p>
        </p:txBody>
      </p:sp>
      <p:grpSp>
        <p:nvGrpSpPr>
          <p:cNvPr id="3" name="Group 2"/>
          <p:cNvGrpSpPr/>
          <p:nvPr/>
        </p:nvGrpSpPr>
        <p:grpSpPr>
          <a:xfrm>
            <a:off x="251520" y="2708921"/>
            <a:ext cx="2664296" cy="3528391"/>
            <a:chOff x="6156176" y="2204865"/>
            <a:chExt cx="2664296" cy="3528391"/>
          </a:xfrm>
        </p:grpSpPr>
        <p:sp>
          <p:nvSpPr>
            <p:cNvPr id="27" name="Rounded Rectangle 26"/>
            <p:cNvSpPr/>
            <p:nvPr/>
          </p:nvSpPr>
          <p:spPr>
            <a:xfrm>
              <a:off x="6156176" y="2204865"/>
              <a:ext cx="2664296" cy="1080119"/>
            </a:xfrm>
            <a:prstGeom prst="roundRect">
              <a:avLst>
                <a:gd name="adj" fmla="val 10132"/>
              </a:avLst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Наредба</a:t>
              </a:r>
              <a:r>
                <a:rPr lang="en-US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№</a:t>
              </a:r>
              <a:r>
                <a:rPr lang="en-US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2/2013 </a:t>
              </a: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регулиране на цените на природния газ</a:t>
              </a:r>
              <a:endParaRPr kumimoji="0" lang="en-US" sz="15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6156176" y="3429000"/>
              <a:ext cx="2664296" cy="1080121"/>
            </a:xfrm>
            <a:prstGeom prst="roundRect">
              <a:avLst>
                <a:gd name="adj" fmla="val 10132"/>
              </a:avLst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Наредба</a:t>
              </a:r>
              <a:r>
                <a:rPr lang="en-US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№</a:t>
              </a:r>
              <a:r>
                <a:rPr lang="en-US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3/2013 </a:t>
              </a: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лицензиране на дейностите в енергетиката</a:t>
              </a:r>
              <a:endParaRPr kumimoji="0" lang="en-US" sz="15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6156176" y="4653136"/>
              <a:ext cx="2664296" cy="1080120"/>
            </a:xfrm>
            <a:prstGeom prst="roundRect">
              <a:avLst>
                <a:gd name="adj" fmla="val 10132"/>
              </a:avLst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Наредба</a:t>
              </a:r>
              <a:r>
                <a:rPr lang="en-US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№4/2013 </a:t>
              </a: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присъединяване към </a:t>
              </a:r>
              <a:r>
                <a:rPr lang="bg-BG" sz="1500" kern="0" dirty="0" err="1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газопреносни</a:t>
              </a: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и </a:t>
              </a:r>
              <a:r>
                <a:rPr lang="bg-BG" sz="1500" kern="0" dirty="0" err="1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газоразпределителни</a:t>
              </a:r>
              <a:r>
                <a:rPr lang="bg-BG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мрежи</a:t>
              </a:r>
              <a:endParaRPr lang="en-US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28184" y="3933056"/>
            <a:ext cx="2736304" cy="2304256"/>
            <a:chOff x="179512" y="3789040"/>
            <a:chExt cx="2736304" cy="2304256"/>
          </a:xfrm>
        </p:grpSpPr>
        <p:sp>
          <p:nvSpPr>
            <p:cNvPr id="71" name="Rounded Rectangle 70"/>
            <p:cNvSpPr/>
            <p:nvPr/>
          </p:nvSpPr>
          <p:spPr>
            <a:xfrm>
              <a:off x="179512" y="3789040"/>
              <a:ext cx="2736304" cy="1080120"/>
            </a:xfrm>
            <a:prstGeom prst="roundRect">
              <a:avLst>
                <a:gd name="adj" fmla="val 10132"/>
              </a:avLst>
            </a:prstGeom>
            <a:solidFill>
              <a:srgbClr val="00B0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031626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Правила за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балансиране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на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пазара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на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природен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газ</a:t>
              </a:r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179514" y="5031397"/>
              <a:ext cx="2736302" cy="1061899"/>
            </a:xfrm>
            <a:prstGeom prst="roundRect">
              <a:avLst>
                <a:gd name="adj" fmla="val 10132"/>
              </a:avLst>
            </a:prstGeom>
            <a:solidFill>
              <a:srgbClr val="00B0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Правила 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достъп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до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газопреносни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и </a:t>
              </a:r>
              <a:r>
                <a:rPr lang="ru-RU" sz="1500" kern="0" dirty="0" err="1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газоразпределителни</a:t>
              </a:r>
              <a:r>
                <a:rPr lang="ru-RU" sz="1500" kern="0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мрежи и </a:t>
              </a:r>
              <a:r>
                <a:rPr lang="ru-RU" sz="1500" kern="0" dirty="0" err="1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съоръжения</a:t>
              </a:r>
              <a:r>
                <a:rPr lang="ru-RU" sz="1500" kern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за </a:t>
              </a:r>
              <a:r>
                <a:rPr lang="ru-RU" sz="1500" kern="0" dirty="0" err="1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съхранение</a:t>
              </a:r>
              <a:endPara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7" name="Rounded Rectangle 76"/>
          <p:cNvSpPr/>
          <p:nvPr/>
        </p:nvSpPr>
        <p:spPr>
          <a:xfrm>
            <a:off x="3203850" y="3933056"/>
            <a:ext cx="2736302" cy="1080120"/>
          </a:xfrm>
          <a:prstGeom prst="roundRect">
            <a:avLst>
              <a:gd name="adj" fmla="val 10132"/>
            </a:avLst>
          </a:prstGeom>
          <a:solidFill>
            <a:schemeClr val="accent4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500" kern="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Методика 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определяне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дневна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такса за дисбаланс</a:t>
            </a:r>
          </a:p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bg-BG" sz="1500" kern="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987824" y="1772817"/>
            <a:ext cx="3157554" cy="1928512"/>
            <a:chOff x="2910417" y="1700809"/>
            <a:chExt cx="3157554" cy="1928512"/>
          </a:xfrm>
        </p:grpSpPr>
        <p:sp>
          <p:nvSpPr>
            <p:cNvPr id="63" name="Rounded Rectangle 62"/>
            <p:cNvSpPr/>
            <p:nvPr/>
          </p:nvSpPr>
          <p:spPr>
            <a:xfrm>
              <a:off x="3131840" y="1700809"/>
              <a:ext cx="2736302" cy="1092040"/>
            </a:xfrm>
            <a:prstGeom prst="roundRect">
              <a:avLst>
                <a:gd name="adj" fmla="val 10132"/>
              </a:avLst>
            </a:prstGeom>
            <a:solidFill>
              <a:srgbClr val="237DB9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600" kern="0" noProof="0" dirty="0" smtClean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Закон за енергетиката</a:t>
              </a:r>
              <a:endParaRPr kumimoji="0" lang="en-US" sz="16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" name="Elbow Connector 7"/>
            <p:cNvCxnSpPr/>
            <p:nvPr/>
          </p:nvCxnSpPr>
          <p:spPr>
            <a:xfrm>
              <a:off x="4489194" y="3068960"/>
              <a:ext cx="1578777" cy="311870"/>
            </a:xfrm>
            <a:prstGeom prst="bentConnector3">
              <a:avLst/>
            </a:prstGeom>
            <a:ln w="793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 flipH="1">
              <a:off x="4494595" y="2636913"/>
              <a:ext cx="5396" cy="992408"/>
            </a:xfrm>
            <a:prstGeom prst="straightConnector1">
              <a:avLst/>
            </a:prstGeom>
            <a:ln w="793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lbow Connector 78"/>
            <p:cNvCxnSpPr/>
            <p:nvPr/>
          </p:nvCxnSpPr>
          <p:spPr>
            <a:xfrm flipH="1">
              <a:off x="2910417" y="3068960"/>
              <a:ext cx="1578777" cy="311870"/>
            </a:xfrm>
            <a:prstGeom prst="bentConnector3">
              <a:avLst/>
            </a:prstGeom>
            <a:ln w="79375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Rounded Rectangle 50"/>
          <p:cNvSpPr/>
          <p:nvPr/>
        </p:nvSpPr>
        <p:spPr>
          <a:xfrm>
            <a:off x="3275858" y="5157192"/>
            <a:ext cx="2664294" cy="1080119"/>
          </a:xfrm>
          <a:prstGeom prst="roundRect">
            <a:avLst>
              <a:gd name="adj" fmla="val 10132"/>
            </a:avLst>
          </a:prstGeom>
          <a:solidFill>
            <a:schemeClr val="accent4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R="0" lvl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Методика за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определяне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цени за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достъп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пренос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през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газопреносните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мрежи</a:t>
            </a:r>
            <a:endParaRPr lang="en-US" sz="1500" kern="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Rounded Rectangle 57"/>
          <p:cNvSpPr/>
          <p:nvPr/>
        </p:nvSpPr>
        <p:spPr>
          <a:xfrm>
            <a:off x="6228186" y="2708920"/>
            <a:ext cx="2736302" cy="1061899"/>
          </a:xfrm>
          <a:prstGeom prst="roundRect">
            <a:avLst>
              <a:gd name="adj" fmla="val 10132"/>
            </a:avLst>
          </a:prstGeom>
          <a:solidFill>
            <a:srgbClr val="00B05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Правила за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търговия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 </a:t>
            </a:r>
            <a:r>
              <a:rPr lang="ru-RU" sz="1500" kern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природен</a:t>
            </a:r>
            <a:r>
              <a:rPr lang="ru-RU" sz="1500" kern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kern="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газ</a:t>
            </a:r>
            <a:endParaRPr lang="ru-RU" sz="1500" kern="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107504" y="692696"/>
            <a:ext cx="8928992" cy="1387868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Национална регулаторна рамка в сектор „природен газ“</a:t>
            </a:r>
            <a:endParaRPr lang="en-US" sz="2400" dirty="0">
              <a:latin typeface="Arial"/>
            </a:endParaRPr>
          </a:p>
        </p:txBody>
      </p:sp>
      <p:pic>
        <p:nvPicPr>
          <p:cNvPr id="68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25" name="Rectangle 24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90365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14</a:t>
            </a:fld>
            <a:endParaRPr lang="bg-BG" altLang="en-US" sz="1400" dirty="0"/>
          </a:p>
        </p:txBody>
      </p:sp>
      <p:pic>
        <p:nvPicPr>
          <p:cNvPr id="47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593291" y="3037696"/>
            <a:ext cx="7939149" cy="75134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just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През 2015 г. КЕВР одобри на „</a:t>
            </a:r>
            <a:r>
              <a:rPr lang="bg-BG" sz="2000" dirty="0" err="1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Булгартрансгаз</a:t>
            </a: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“ ЕАД доклад за въвеждането на Временни мерки съгласно Регламент 312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Одобрените от КЕВР 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Временни мерки 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са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Алтернатива на платформа за балансиране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Временна такса за дисбаланс</a:t>
            </a:r>
            <a:endParaRPr lang="en-US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Толеранс</a:t>
            </a:r>
            <a:endParaRPr lang="en-US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71475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-108520" y="1321052"/>
            <a:ext cx="4373240" cy="1315860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Временни мерки</a:t>
            </a:r>
            <a:endParaRPr lang="en-US" sz="2400" dirty="0">
              <a:latin typeface="Arial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563889" y="1340768"/>
            <a:ext cx="1296143" cy="1296143"/>
          </a:xfrm>
          <a:prstGeom prst="ellipse">
            <a:avLst/>
          </a:prstGeom>
          <a:blipFill rotWithShape="1">
            <a:blip r:embed="rId4"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Rectangle 13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824643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15</a:t>
            </a:fld>
            <a:endParaRPr lang="bg-BG" altLang="en-US" sz="1400" dirty="0"/>
          </a:p>
        </p:txBody>
      </p:sp>
      <p:pic>
        <p:nvPicPr>
          <p:cNvPr id="20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itle 1"/>
          <p:cNvSpPr txBox="1">
            <a:spLocks/>
          </p:cNvSpPr>
          <p:nvPr/>
        </p:nvSpPr>
        <p:spPr>
          <a:xfrm>
            <a:off x="593291" y="1628800"/>
            <a:ext cx="7939149" cy="388843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Булгартрансгаз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ЕАД </a:t>
            </a: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прилага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Регламента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за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балансиране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от 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1 май 2017 г.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включително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нови ИТ решения и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предоставяне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информация).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Ще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има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преходен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период, при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който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таксата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за дисбаланс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ще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бъде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съобщавана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ползвателите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, но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няма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да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бъде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прилагана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. 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Ефективно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ще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се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прилага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от 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ru-RU" altLang="bg-BG" sz="2000" dirty="0" err="1">
                <a:latin typeface="Arial" panose="020B0604020202020204" pitchFamily="34" charset="0"/>
                <a:cs typeface="Arial" panose="020B0604020202020204" pitchFamily="34" charset="0"/>
              </a:rPr>
              <a:t>октомври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2017 г</a:t>
            </a:r>
            <a:r>
              <a:rPr lang="ru-RU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Виртуалната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търговска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точка (VTP)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- в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тестови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период до 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ru-RU" altLang="bg-BG" sz="2000" dirty="0" err="1">
                <a:latin typeface="Arial" panose="020B0604020202020204" pitchFamily="34" charset="0"/>
                <a:cs typeface="Arial" panose="020B0604020202020204" pitchFamily="34" charset="0"/>
              </a:rPr>
              <a:t>октомври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2017 г</a:t>
            </a:r>
            <a:r>
              <a:rPr lang="ru-RU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П</a:t>
            </a:r>
            <a:r>
              <a:rPr lang="bg-BG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рехвърляне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bg-BG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на газа за балансиране 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en-US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VTP </a:t>
            </a:r>
            <a:r>
              <a:rPr lang="bg-BG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от 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ru-RU" altLang="bg-BG" sz="2000" dirty="0" err="1">
                <a:latin typeface="Arial" panose="020B0604020202020204" pitchFamily="34" charset="0"/>
                <a:cs typeface="Arial" panose="020B0604020202020204" pitchFamily="34" charset="0"/>
              </a:rPr>
              <a:t>октомври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2017 г.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До</a:t>
            </a:r>
            <a:r>
              <a:rPr lang="en-US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Октомври</a:t>
            </a:r>
            <a:r>
              <a:rPr lang="en-US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2017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 г.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„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Булгартрансгаз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“ ЕАД </a:t>
            </a: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осигурява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преминаване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към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енергийни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единици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endParaRPr lang="en-US" altLang="bg-BG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10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9" name="Rectangle 8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1122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16</a:t>
            </a:fld>
            <a:endParaRPr lang="bg-BG" altLang="en-US" sz="1400" dirty="0"/>
          </a:p>
        </p:txBody>
      </p:sp>
      <p:pic>
        <p:nvPicPr>
          <p:cNvPr id="24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35496" y="672980"/>
            <a:ext cx="9036496" cy="1387868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Регионална платформа за резервиране на капацитет</a:t>
            </a:r>
            <a:endParaRPr lang="en-US" sz="2400" dirty="0">
              <a:latin typeface="Arial"/>
            </a:endParaRPr>
          </a:p>
        </p:txBody>
      </p:sp>
      <p:sp>
        <p:nvSpPr>
          <p:cNvPr id="28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29" name="Title 1"/>
          <p:cNvSpPr txBox="1">
            <a:spLocks/>
          </p:cNvSpPr>
          <p:nvPr/>
        </p:nvSpPr>
        <p:spPr>
          <a:xfrm>
            <a:off x="593291" y="1885568"/>
            <a:ext cx="7939149" cy="75134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„</a:t>
            </a:r>
            <a:r>
              <a:rPr lang="bg-BG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Булгартрансгаз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“ ЕАД използва 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Регионална платформа за резервиране на капацитет </a:t>
            </a:r>
            <a:r>
              <a:rPr lang="en-US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RBP</a:t>
            </a:r>
            <a:r>
              <a:rPr lang="en-US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(Regional 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bookin</a:t>
            </a:r>
            <a:r>
              <a:rPr lang="en-US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platform 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RBP)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en-US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RBP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се използва във входно/изходни точки със съседни оператори от страни-членки на </a:t>
            </a:r>
            <a:r>
              <a:rPr lang="bg-BG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Европ</a:t>
            </a:r>
            <a:r>
              <a:rPr lang="en-US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r>
              <a:rPr lang="bg-BG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йския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съюз. </a:t>
            </a:r>
          </a:p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На платформата се провеждат търгове за разпределяне на: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Годишен капацитет</a:t>
            </a:r>
            <a:endParaRPr lang="en-US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Тримесечен капацитет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Месечен капацитет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Дневен капацитет</a:t>
            </a:r>
            <a:endParaRPr lang="en-US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71475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2" name="Picture 3" descr="J:\Presentation\rbp_logo_2_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064" y="5085184"/>
            <a:ext cx="2611466" cy="1080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1" name="Rectangle 10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40444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17</a:t>
            </a:fld>
            <a:endParaRPr lang="bg-BG" altLang="en-US" sz="1400" dirty="0"/>
          </a:p>
        </p:txBody>
      </p:sp>
      <p:pic>
        <p:nvPicPr>
          <p:cNvPr id="24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251520" y="1177036"/>
            <a:ext cx="8624193" cy="1387868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Позиция на България по предложенията на „</a:t>
            </a:r>
            <a:r>
              <a:rPr lang="bg-BG" sz="2400" dirty="0" err="1" smtClean="0">
                <a:latin typeface="Arial"/>
              </a:rPr>
              <a:t>Газпром</a:t>
            </a:r>
            <a:r>
              <a:rPr lang="bg-BG" sz="2400" dirty="0" smtClean="0">
                <a:latin typeface="Arial"/>
              </a:rPr>
              <a:t>“ по дело АТ.39816 – Доставки на газ нагоре по веригата в Централна и Източна Европа </a:t>
            </a:r>
            <a:endParaRPr lang="en-US" sz="2400" dirty="0">
              <a:latin typeface="Arial"/>
            </a:endParaRPr>
          </a:p>
        </p:txBody>
      </p:sp>
      <p:sp>
        <p:nvSpPr>
          <p:cNvPr id="28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593291" y="2852936"/>
            <a:ext cx="7939149" cy="3240360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Опасения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относно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сегментиране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пазара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Промени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в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точки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доставка;</a:t>
            </a:r>
          </a:p>
          <a:p>
            <a:pPr marL="342900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  <a:buFont typeface="Wingdings" panose="05000000000000000000" pitchFamily="2" charset="2"/>
              <a:buChar char="§"/>
            </a:pPr>
            <a:r>
              <a:rPr lang="bg-BG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Опасения относно </a:t>
            </a:r>
            <a:r>
              <a:rPr lang="bg-BG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цените: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Честота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преразглеждането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цените;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ru-RU" altLang="bg-BG" sz="20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Механизъм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за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преразглеждане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цените в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действащите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договори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за доставка на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газ;</a:t>
            </a:r>
          </a:p>
          <a:p>
            <a:pPr marL="714375" indent="-342900"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05000"/>
              <a:buFont typeface="Arial" panose="020B0604020202020204" pitchFamily="34" charset="0"/>
              <a:buChar char="•"/>
            </a:pP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Клауза 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за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преразглеждане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smtClean="0">
                <a:latin typeface="Arial" panose="020B0604020202020204" pitchFamily="34" charset="0"/>
                <a:cs typeface="Arial" panose="020B0604020202020204" pitchFamily="34" charset="0"/>
              </a:rPr>
              <a:t>цените.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128599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18</a:t>
            </a:fld>
            <a:endParaRPr lang="bg-BG" altLang="en-US" sz="1400" dirty="0"/>
          </a:p>
        </p:txBody>
      </p:sp>
      <p:pic>
        <p:nvPicPr>
          <p:cNvPr id="24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0" name="Rectangle 9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1" y="1147742"/>
            <a:ext cx="8624192" cy="487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479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19</a:t>
            </a:fld>
            <a:endParaRPr lang="bg-BG" altLang="en-US" sz="1400" dirty="0"/>
          </a:p>
        </p:txBody>
      </p:sp>
      <p:pic>
        <p:nvPicPr>
          <p:cNvPr id="24" name="Picture 1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0" name="Rectangle 9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  <p:pic>
        <p:nvPicPr>
          <p:cNvPr id="8" name="Picture 4" descr="C:\Users\dk-epopo\Desktop\BN-FA823_euener_P_20141016073915.jpg"/>
          <p:cNvPicPr>
            <a:picLocks noChangeAspect="1" noChangeArrowheads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6000"/>
                    </a14:imgEffect>
                    <a14:imgEffect>
                      <a14:saturation sat="120000"/>
                    </a14:imgEffect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70" y="1781944"/>
            <a:ext cx="8690867" cy="4566840"/>
          </a:xfrm>
          <a:prstGeom prst="rect">
            <a:avLst/>
          </a:prstGeom>
          <a:noFill/>
          <a:effectLst>
            <a:glow rad="914400">
              <a:schemeClr val="accent1">
                <a:alpha val="16000"/>
              </a:schemeClr>
            </a:glow>
            <a:reflection endPos="0" dir="5400000" sy="-100000" algn="bl" rotWithShape="0"/>
            <a:softEdge rad="444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1997670" y="1328739"/>
            <a:ext cx="545465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lvl="1" algn="ctr">
              <a:buClr>
                <a:srgbClr val="0BD0D9"/>
              </a:buClr>
              <a:buSzPct val="95000"/>
              <a:buFont typeface="Wingdings 2" pitchFamily="18" charset="2"/>
              <a:buNone/>
            </a:pPr>
            <a:r>
              <a:rPr lang="bg-BG" altLang="bg-BG" sz="2800" dirty="0">
                <a:solidFill>
                  <a:srgbClr val="37609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Благодаря за вниманието</a:t>
            </a:r>
            <a:r>
              <a:rPr lang="en-US" altLang="bg-BG" sz="2800" dirty="0" smtClean="0">
                <a:solidFill>
                  <a:srgbClr val="37609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bg-BG" altLang="bg-BG" sz="2800" dirty="0">
              <a:solidFill>
                <a:srgbClr val="37609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520280" y="1988842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ru-RU" sz="1800" dirty="0">
                <a:solidFill>
                  <a:srgbClr val="37609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Доц. д-р Иван Н. Иванов</a:t>
            </a:r>
          </a:p>
          <a:p>
            <a:pPr algn="ctr"/>
            <a:r>
              <a:rPr lang="bg-BG" sz="1800" dirty="0">
                <a:solidFill>
                  <a:srgbClr val="37609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Председател</a:t>
            </a:r>
            <a:r>
              <a:rPr lang="ru-RU" sz="1800" dirty="0">
                <a:solidFill>
                  <a:srgbClr val="37609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на КЕВР</a:t>
            </a:r>
          </a:p>
        </p:txBody>
      </p:sp>
    </p:spTree>
    <p:extLst>
      <p:ext uri="{BB962C8B-B14F-4D97-AF65-F5344CB8AC3E}">
        <p14:creationId xmlns:p14="http://schemas.microsoft.com/office/powerpoint/2010/main" val="323445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2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36514" y="1048991"/>
            <a:ext cx="9143998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400" dirty="0" err="1">
                <a:latin typeface="Arial"/>
              </a:rPr>
              <a:t>Състояние</a:t>
            </a:r>
            <a:r>
              <a:rPr lang="ru-RU" sz="2400" dirty="0">
                <a:latin typeface="Arial"/>
              </a:rPr>
              <a:t> на </a:t>
            </a:r>
            <a:r>
              <a:rPr lang="ru-RU" sz="2400" dirty="0" err="1">
                <a:latin typeface="Arial"/>
              </a:rPr>
              <a:t>пазара</a:t>
            </a:r>
            <a:r>
              <a:rPr lang="ru-RU" sz="2400" dirty="0">
                <a:latin typeface="Arial"/>
              </a:rPr>
              <a:t> на </a:t>
            </a:r>
            <a:r>
              <a:rPr lang="ru-RU" sz="2400" dirty="0" err="1">
                <a:latin typeface="Arial"/>
              </a:rPr>
              <a:t>природен</a:t>
            </a:r>
            <a:r>
              <a:rPr lang="ru-RU" sz="2400" dirty="0">
                <a:latin typeface="Arial"/>
              </a:rPr>
              <a:t> газ в </a:t>
            </a:r>
            <a:r>
              <a:rPr lang="ru-RU" sz="2400" dirty="0" err="1">
                <a:latin typeface="Arial"/>
              </a:rPr>
              <a:t>България</a:t>
            </a:r>
            <a:r>
              <a:rPr lang="ru-RU" sz="2400" dirty="0">
                <a:latin typeface="Arial"/>
              </a:rPr>
              <a:t> в </a:t>
            </a:r>
            <a:r>
              <a:rPr lang="ru-RU" sz="2400" dirty="0" smtClean="0">
                <a:latin typeface="Arial"/>
              </a:rPr>
              <a:t>2015г</a:t>
            </a:r>
            <a:r>
              <a:rPr lang="ru-RU" sz="2400" dirty="0">
                <a:latin typeface="Arial"/>
              </a:rPr>
              <a:t>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1331640" y="2204864"/>
            <a:ext cx="3346298" cy="3783643"/>
            <a:chOff x="1401808" y="1096856"/>
            <a:chExt cx="3898829" cy="4607800"/>
          </a:xfrm>
        </p:grpSpPr>
        <p:cxnSp>
          <p:nvCxnSpPr>
            <p:cNvPr id="41" name="직선 연결선 22"/>
            <p:cNvCxnSpPr/>
            <p:nvPr/>
          </p:nvCxnSpPr>
          <p:spPr>
            <a:xfrm flipV="1">
              <a:off x="1902908" y="1278976"/>
              <a:ext cx="1454400" cy="1"/>
            </a:xfrm>
            <a:prstGeom prst="line">
              <a:avLst/>
            </a:prstGeom>
            <a:ln w="12700">
              <a:headEnd type="oval" w="sm" len="sm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22"/>
            <p:cNvCxnSpPr/>
            <p:nvPr/>
          </p:nvCxnSpPr>
          <p:spPr>
            <a:xfrm flipV="1">
              <a:off x="3357308" y="1958557"/>
              <a:ext cx="1454400" cy="1"/>
            </a:xfrm>
            <a:prstGeom prst="line">
              <a:avLst/>
            </a:prstGeom>
            <a:ln w="12700">
              <a:headEnd type="oval" w="sm" len="sm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22"/>
            <p:cNvCxnSpPr/>
            <p:nvPr/>
          </p:nvCxnSpPr>
          <p:spPr>
            <a:xfrm flipV="1">
              <a:off x="3846237" y="3362250"/>
              <a:ext cx="1454400" cy="1"/>
            </a:xfrm>
            <a:prstGeom prst="line">
              <a:avLst/>
            </a:prstGeom>
            <a:ln w="12700">
              <a:headEnd type="oval" w="sm" len="sm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22"/>
            <p:cNvCxnSpPr/>
            <p:nvPr/>
          </p:nvCxnSpPr>
          <p:spPr>
            <a:xfrm flipV="1">
              <a:off x="1838146" y="5509448"/>
              <a:ext cx="1454400" cy="1"/>
            </a:xfrm>
            <a:prstGeom prst="line">
              <a:avLst/>
            </a:prstGeom>
            <a:ln w="12700">
              <a:headEnd type="oval" w="sm" len="sm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22"/>
            <p:cNvCxnSpPr/>
            <p:nvPr/>
          </p:nvCxnSpPr>
          <p:spPr>
            <a:xfrm flipV="1">
              <a:off x="3315752" y="4818657"/>
              <a:ext cx="1454400" cy="1"/>
            </a:xfrm>
            <a:prstGeom prst="line">
              <a:avLst/>
            </a:prstGeom>
            <a:ln w="12700">
              <a:headEnd type="oval" w="sm" len="sm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Freeform 45"/>
            <p:cNvSpPr/>
            <p:nvPr/>
          </p:nvSpPr>
          <p:spPr>
            <a:xfrm>
              <a:off x="1911083" y="1293813"/>
              <a:ext cx="992276" cy="654755"/>
            </a:xfrm>
            <a:custGeom>
              <a:avLst/>
              <a:gdLst>
                <a:gd name="connsiteX0" fmla="*/ 0 w 1323035"/>
                <a:gd name="connsiteY0" fmla="*/ 0 h 873006"/>
                <a:gd name="connsiteX1" fmla="*/ 145471 w 1323035"/>
                <a:gd name="connsiteY1" fmla="*/ 7346 h 873006"/>
                <a:gd name="connsiteX2" fmla="*/ 1308484 w 1323035"/>
                <a:gd name="connsiteY2" fmla="*/ 493571 h 873006"/>
                <a:gd name="connsiteX3" fmla="*/ 1323035 w 1323035"/>
                <a:gd name="connsiteY3" fmla="*/ 506796 h 873006"/>
                <a:gd name="connsiteX4" fmla="*/ 1323035 w 1323035"/>
                <a:gd name="connsiteY4" fmla="*/ 873006 h 873006"/>
                <a:gd name="connsiteX5" fmla="*/ 1276054 w 1323035"/>
                <a:gd name="connsiteY5" fmla="*/ 821314 h 873006"/>
                <a:gd name="connsiteX6" fmla="*/ 118411 w 1323035"/>
                <a:gd name="connsiteY6" fmla="*/ 270629 h 873006"/>
                <a:gd name="connsiteX7" fmla="*/ 0 w 1323035"/>
                <a:gd name="connsiteY7" fmla="*/ 264650 h 873006"/>
                <a:gd name="connsiteX8" fmla="*/ 0 w 1323035"/>
                <a:gd name="connsiteY8" fmla="*/ 0 h 8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035" h="873006">
                  <a:moveTo>
                    <a:pt x="0" y="0"/>
                  </a:moveTo>
                  <a:lnTo>
                    <a:pt x="145471" y="7346"/>
                  </a:lnTo>
                  <a:cubicBezTo>
                    <a:pt x="584889" y="51971"/>
                    <a:pt x="985700" y="227187"/>
                    <a:pt x="1308484" y="493571"/>
                  </a:cubicBezTo>
                  <a:lnTo>
                    <a:pt x="1323035" y="506796"/>
                  </a:lnTo>
                  <a:lnTo>
                    <a:pt x="1323035" y="873006"/>
                  </a:lnTo>
                  <a:lnTo>
                    <a:pt x="1276054" y="821314"/>
                  </a:lnTo>
                  <a:cubicBezTo>
                    <a:pt x="973001" y="518261"/>
                    <a:pt x="568788" y="316367"/>
                    <a:pt x="118411" y="270629"/>
                  </a:cubicBezTo>
                  <a:lnTo>
                    <a:pt x="0" y="2646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789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3217022" y="1948568"/>
              <a:ext cx="524259" cy="1169232"/>
            </a:xfrm>
            <a:custGeom>
              <a:avLst/>
              <a:gdLst>
                <a:gd name="connsiteX0" fmla="*/ 0 w 699012"/>
                <a:gd name="connsiteY0" fmla="*/ 0 h 1558976"/>
                <a:gd name="connsiteX1" fmla="*/ 62882 w 699012"/>
                <a:gd name="connsiteY1" fmla="*/ 57152 h 1558976"/>
                <a:gd name="connsiteX2" fmla="*/ 689715 w 699012"/>
                <a:gd name="connsiteY2" fmla="*/ 1374871 h 1558976"/>
                <a:gd name="connsiteX3" fmla="*/ 699012 w 699012"/>
                <a:gd name="connsiteY3" fmla="*/ 1558976 h 1558976"/>
                <a:gd name="connsiteX4" fmla="*/ 434361 w 699012"/>
                <a:gd name="connsiteY4" fmla="*/ 1558976 h 1558976"/>
                <a:gd name="connsiteX5" fmla="*/ 426431 w 699012"/>
                <a:gd name="connsiteY5" fmla="*/ 1401930 h 1558976"/>
                <a:gd name="connsiteX6" fmla="*/ 109449 w 699012"/>
                <a:gd name="connsiteY6" fmla="*/ 527538 h 1558976"/>
                <a:gd name="connsiteX7" fmla="*/ 0 w 699012"/>
                <a:gd name="connsiteY7" fmla="*/ 381173 h 1558976"/>
                <a:gd name="connsiteX8" fmla="*/ 0 w 699012"/>
                <a:gd name="connsiteY8" fmla="*/ 0 h 155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9012" h="1558976">
                  <a:moveTo>
                    <a:pt x="0" y="0"/>
                  </a:moveTo>
                  <a:lnTo>
                    <a:pt x="62882" y="57152"/>
                  </a:lnTo>
                  <a:cubicBezTo>
                    <a:pt x="407842" y="402110"/>
                    <a:pt x="637653" y="862217"/>
                    <a:pt x="689715" y="1374871"/>
                  </a:cubicBezTo>
                  <a:lnTo>
                    <a:pt x="699012" y="1558976"/>
                  </a:lnTo>
                  <a:lnTo>
                    <a:pt x="434361" y="1558976"/>
                  </a:lnTo>
                  <a:lnTo>
                    <a:pt x="426431" y="1401930"/>
                  </a:lnTo>
                  <a:cubicBezTo>
                    <a:pt x="393761" y="1080232"/>
                    <a:pt x="281420" y="782087"/>
                    <a:pt x="109449" y="527538"/>
                  </a:cubicBezTo>
                  <a:lnTo>
                    <a:pt x="0" y="38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789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3116400" y="3641809"/>
              <a:ext cx="599178" cy="965915"/>
            </a:xfrm>
            <a:custGeom>
              <a:avLst/>
              <a:gdLst>
                <a:gd name="connsiteX0" fmla="*/ 534253 w 798904"/>
                <a:gd name="connsiteY0" fmla="*/ 0 h 1287887"/>
                <a:gd name="connsiteX1" fmla="*/ 798904 w 798904"/>
                <a:gd name="connsiteY1" fmla="*/ 0 h 1287887"/>
                <a:gd name="connsiteX2" fmla="*/ 789607 w 798904"/>
                <a:gd name="connsiteY2" fmla="*/ 184108 h 1287887"/>
                <a:gd name="connsiteX3" fmla="*/ 428794 w 798904"/>
                <a:gd name="connsiteY3" fmla="*/ 1179409 h 1287887"/>
                <a:gd name="connsiteX4" fmla="*/ 347676 w 798904"/>
                <a:gd name="connsiteY4" fmla="*/ 1287887 h 1287887"/>
                <a:gd name="connsiteX5" fmla="*/ 0 w 798904"/>
                <a:gd name="connsiteY5" fmla="*/ 1287887 h 1287887"/>
                <a:gd name="connsiteX6" fmla="*/ 99164 w 798904"/>
                <a:gd name="connsiteY6" fmla="*/ 1178779 h 1287887"/>
                <a:gd name="connsiteX7" fmla="*/ 526323 w 798904"/>
                <a:gd name="connsiteY7" fmla="*/ 157049 h 1287887"/>
                <a:gd name="connsiteX8" fmla="*/ 534253 w 798904"/>
                <a:gd name="connsiteY8" fmla="*/ 0 h 12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8904" h="1287887">
                  <a:moveTo>
                    <a:pt x="534253" y="0"/>
                  </a:moveTo>
                  <a:lnTo>
                    <a:pt x="798904" y="0"/>
                  </a:lnTo>
                  <a:lnTo>
                    <a:pt x="789607" y="184108"/>
                  </a:lnTo>
                  <a:cubicBezTo>
                    <a:pt x="752420" y="550289"/>
                    <a:pt x="624544" y="889661"/>
                    <a:pt x="428794" y="1179409"/>
                  </a:cubicBezTo>
                  <a:lnTo>
                    <a:pt x="347676" y="1287887"/>
                  </a:lnTo>
                  <a:lnTo>
                    <a:pt x="0" y="1287887"/>
                  </a:lnTo>
                  <a:lnTo>
                    <a:pt x="99164" y="1178779"/>
                  </a:lnTo>
                  <a:cubicBezTo>
                    <a:pt x="333188" y="895207"/>
                    <a:pt x="487119" y="543086"/>
                    <a:pt x="526323" y="157049"/>
                  </a:cubicBezTo>
                  <a:lnTo>
                    <a:pt x="534253" y="0"/>
                  </a:lnTo>
                  <a:close/>
                </a:path>
              </a:pathLst>
            </a:custGeom>
            <a:solidFill>
              <a:srgbClr val="1C789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1911083" y="4927123"/>
              <a:ext cx="1177574" cy="577479"/>
            </a:xfrm>
            <a:custGeom>
              <a:avLst/>
              <a:gdLst>
                <a:gd name="connsiteX0" fmla="*/ 1203220 w 1570098"/>
                <a:gd name="connsiteY0" fmla="*/ 0 h 769972"/>
                <a:gd name="connsiteX1" fmla="*/ 1570098 w 1570098"/>
                <a:gd name="connsiteY1" fmla="*/ 0 h 769972"/>
                <a:gd name="connsiteX2" fmla="*/ 1445885 w 1570098"/>
                <a:gd name="connsiteY2" fmla="*/ 136667 h 769972"/>
                <a:gd name="connsiteX3" fmla="*/ 128166 w 1570098"/>
                <a:gd name="connsiteY3" fmla="*/ 763500 h 769972"/>
                <a:gd name="connsiteX4" fmla="*/ 0 w 1570098"/>
                <a:gd name="connsiteY4" fmla="*/ 769972 h 769972"/>
                <a:gd name="connsiteX5" fmla="*/ 0 w 1570098"/>
                <a:gd name="connsiteY5" fmla="*/ 505323 h 769972"/>
                <a:gd name="connsiteX6" fmla="*/ 101106 w 1570098"/>
                <a:gd name="connsiteY6" fmla="*/ 500217 h 769972"/>
                <a:gd name="connsiteX7" fmla="*/ 1122836 w 1570098"/>
                <a:gd name="connsiteY7" fmla="*/ 73058 h 769972"/>
                <a:gd name="connsiteX8" fmla="*/ 1203220 w 1570098"/>
                <a:gd name="connsiteY8" fmla="*/ 0 h 76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098" h="769972">
                  <a:moveTo>
                    <a:pt x="1203220" y="0"/>
                  </a:moveTo>
                  <a:lnTo>
                    <a:pt x="1570098" y="0"/>
                  </a:lnTo>
                  <a:lnTo>
                    <a:pt x="1445885" y="136667"/>
                  </a:lnTo>
                  <a:cubicBezTo>
                    <a:pt x="1100927" y="481627"/>
                    <a:pt x="640820" y="711438"/>
                    <a:pt x="128166" y="763500"/>
                  </a:cubicBezTo>
                  <a:lnTo>
                    <a:pt x="0" y="769972"/>
                  </a:lnTo>
                  <a:lnTo>
                    <a:pt x="0" y="505323"/>
                  </a:lnTo>
                  <a:lnTo>
                    <a:pt x="101106" y="500217"/>
                  </a:lnTo>
                  <a:cubicBezTo>
                    <a:pt x="487144" y="461013"/>
                    <a:pt x="839264" y="307082"/>
                    <a:pt x="1122836" y="73058"/>
                  </a:cubicBezTo>
                  <a:lnTo>
                    <a:pt x="1203220" y="0"/>
                  </a:lnTo>
                  <a:close/>
                </a:path>
              </a:pathLst>
            </a:custGeom>
            <a:solidFill>
              <a:srgbClr val="1C789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1401808" y="1096856"/>
              <a:ext cx="501101" cy="501101"/>
            </a:xfrm>
            <a:prstGeom prst="ellipse">
              <a:avLst/>
            </a:prstGeom>
            <a:solidFill>
              <a:srgbClr val="F8F4E9"/>
            </a:solidFill>
            <a:ln w="76200" cap="flat" cmpd="sng" algn="ctr">
              <a:solidFill>
                <a:srgbClr val="1C789F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2791448" y="1708004"/>
              <a:ext cx="501101" cy="501101"/>
            </a:xfrm>
            <a:prstGeom prst="ellipse">
              <a:avLst/>
            </a:prstGeom>
            <a:solidFill>
              <a:srgbClr val="F8F4E9"/>
            </a:solidFill>
            <a:ln w="76200" cap="flat" cmpd="sng" algn="ctr">
              <a:solidFill>
                <a:srgbClr val="1C789F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Oval 56"/>
            <p:cNvSpPr/>
            <p:nvPr/>
          </p:nvSpPr>
          <p:spPr>
            <a:xfrm>
              <a:off x="3347868" y="3111696"/>
              <a:ext cx="501101" cy="501101"/>
            </a:xfrm>
            <a:prstGeom prst="ellipse">
              <a:avLst/>
            </a:prstGeom>
            <a:solidFill>
              <a:srgbClr val="F8F4E9"/>
            </a:solidFill>
            <a:ln w="76200" cap="flat" cmpd="sng" algn="ctr">
              <a:solidFill>
                <a:srgbClr val="1C789F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2865853" y="4485768"/>
              <a:ext cx="501101" cy="501101"/>
            </a:xfrm>
            <a:prstGeom prst="ellipse">
              <a:avLst/>
            </a:prstGeom>
            <a:solidFill>
              <a:srgbClr val="F8F4E9"/>
            </a:solidFill>
            <a:ln w="76200" cap="flat" cmpd="sng" algn="ctr">
              <a:solidFill>
                <a:srgbClr val="1C789F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1475660" y="5203555"/>
              <a:ext cx="501101" cy="501101"/>
            </a:xfrm>
            <a:prstGeom prst="ellipse">
              <a:avLst/>
            </a:prstGeom>
            <a:solidFill>
              <a:srgbClr val="F8F4E9"/>
            </a:solidFill>
            <a:ln w="76200" cap="flat" cmpd="sng" algn="ctr">
              <a:solidFill>
                <a:srgbClr val="1C789F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2" name="Title 1"/>
          <p:cNvSpPr txBox="1">
            <a:spLocks/>
          </p:cNvSpPr>
          <p:nvPr/>
        </p:nvSpPr>
        <p:spPr>
          <a:xfrm>
            <a:off x="3268575" y="2132856"/>
            <a:ext cx="4687801" cy="44051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Един единствен външен доставчик </a:t>
            </a: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itle 1"/>
          <p:cNvSpPr txBox="1">
            <a:spLocks/>
          </p:cNvSpPr>
          <p:nvPr/>
        </p:nvSpPr>
        <p:spPr>
          <a:xfrm>
            <a:off x="4564719" y="2609615"/>
            <a:ext cx="4183745" cy="675369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Липса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реверсивни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газови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връзки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със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съседни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страни</a:t>
            </a:r>
            <a:endParaRPr lang="ru-RU" altLang="bg-BG" sz="20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bg-BG" altLang="bg-BG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itle 1"/>
          <p:cNvSpPr txBox="1">
            <a:spLocks/>
          </p:cNvSpPr>
          <p:nvPr/>
        </p:nvSpPr>
        <p:spPr>
          <a:xfrm>
            <a:off x="4924759" y="3689735"/>
            <a:ext cx="3895713" cy="675369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Липса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значителен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местен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 добив</a:t>
            </a: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bg-BG" altLang="bg-BG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itle 1"/>
          <p:cNvSpPr txBox="1">
            <a:spLocks/>
          </p:cNvSpPr>
          <p:nvPr/>
        </p:nvSpPr>
        <p:spPr>
          <a:xfrm>
            <a:off x="4499993" y="5057887"/>
            <a:ext cx="4248472" cy="529253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Липса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конкуренция в сектора</a:t>
            </a: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bg-BG" altLang="bg-BG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itle 1"/>
          <p:cNvSpPr txBox="1">
            <a:spLocks/>
          </p:cNvSpPr>
          <p:nvPr/>
        </p:nvSpPr>
        <p:spPr>
          <a:xfrm>
            <a:off x="3203848" y="5636051"/>
            <a:ext cx="4248472" cy="529253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Липса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сигурност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на </a:t>
            </a:r>
            <a:r>
              <a:rPr lang="ru-RU" altLang="bg-BG" sz="2000" b="0" dirty="0" err="1">
                <a:latin typeface="Arial" panose="020B0604020202020204" pitchFamily="34" charset="0"/>
                <a:cs typeface="Arial" panose="020B0604020202020204" pitchFamily="34" charset="0"/>
              </a:rPr>
              <a:t>доставките</a:t>
            </a:r>
            <a:r>
              <a:rPr lang="ru-RU" altLang="bg-BG" sz="20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bg-BG" altLang="bg-BG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8" name="Group 40"/>
          <p:cNvGrpSpPr/>
          <p:nvPr/>
        </p:nvGrpSpPr>
        <p:grpSpPr>
          <a:xfrm rot="4558947">
            <a:off x="421257" y="2950733"/>
            <a:ext cx="1830323" cy="2818500"/>
            <a:chOff x="3041553" y="1138920"/>
            <a:chExt cx="2542026" cy="4025547"/>
          </a:xfrm>
        </p:grpSpPr>
        <p:sp>
          <p:nvSpPr>
            <p:cNvPr id="50" name="Oval 49"/>
            <p:cNvSpPr/>
            <p:nvPr/>
          </p:nvSpPr>
          <p:spPr>
            <a:xfrm>
              <a:off x="3240767" y="1628775"/>
              <a:ext cx="1973942" cy="1973942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 Condensed"/>
                <a:ea typeface="+mn-ea"/>
              </a:endParaRPr>
            </a:p>
          </p:txBody>
        </p:sp>
        <p:grpSp>
          <p:nvGrpSpPr>
            <p:cNvPr id="53" name="Group 32"/>
            <p:cNvGrpSpPr/>
            <p:nvPr/>
          </p:nvGrpSpPr>
          <p:grpSpPr>
            <a:xfrm rot="19593016">
              <a:off x="3041553" y="1138920"/>
              <a:ext cx="2542026" cy="4025547"/>
              <a:chOff x="574971" y="368103"/>
              <a:chExt cx="2920070" cy="4624219"/>
            </a:xfrm>
          </p:grpSpPr>
          <p:sp>
            <p:nvSpPr>
              <p:cNvPr id="54" name="Rectangle 53"/>
              <p:cNvSpPr/>
              <p:nvPr/>
            </p:nvSpPr>
            <p:spPr>
              <a:xfrm>
                <a:off x="1837760" y="3244896"/>
                <a:ext cx="304800" cy="1143000"/>
              </a:xfrm>
              <a:prstGeom prst="rect">
                <a:avLst/>
              </a:prstGeom>
              <a:solidFill>
                <a:srgbClr val="262626">
                  <a:lumMod val="25000"/>
                  <a:lumOff val="75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0316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Condensed"/>
                  <a:ea typeface="+mn-ea"/>
                </a:endParaRPr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>
                <a:off x="1761560" y="4083097"/>
                <a:ext cx="457201" cy="909225"/>
              </a:xfrm>
              <a:prstGeom prst="roundRect">
                <a:avLst/>
              </a:prstGeom>
              <a:solidFill>
                <a:srgbClr val="262626">
                  <a:lumMod val="50000"/>
                  <a:lumOff val="50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0316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Condensed"/>
                  <a:ea typeface="+mn-ea"/>
                </a:endParaRPr>
              </a:p>
            </p:txBody>
          </p:sp>
          <p:sp>
            <p:nvSpPr>
              <p:cNvPr id="67" name="Donut 66"/>
              <p:cNvSpPr/>
              <p:nvPr/>
            </p:nvSpPr>
            <p:spPr>
              <a:xfrm>
                <a:off x="574971" y="368103"/>
                <a:ext cx="2920070" cy="2955492"/>
              </a:xfrm>
              <a:prstGeom prst="donut">
                <a:avLst>
                  <a:gd name="adj" fmla="val 6560"/>
                </a:avLst>
              </a:prstGeom>
              <a:solidFill>
                <a:srgbClr val="237DB9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0316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 Condensed"/>
                  <a:ea typeface="+mn-ea"/>
                </a:endParaRPr>
              </a:p>
            </p:txBody>
          </p:sp>
        </p:grpSp>
      </p:grpSp>
      <p:sp>
        <p:nvSpPr>
          <p:cNvPr id="68" name="Title 1"/>
          <p:cNvSpPr txBox="1">
            <a:spLocks/>
          </p:cNvSpPr>
          <p:nvPr/>
        </p:nvSpPr>
        <p:spPr>
          <a:xfrm>
            <a:off x="909149" y="3757776"/>
            <a:ext cx="1601277" cy="535320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altLang="bg-BG" sz="2000" dirty="0" smtClean="0">
                <a:latin typeface="Arial"/>
                <a:ea typeface="+mn-ea"/>
                <a:cs typeface="+mn-cs"/>
              </a:rPr>
              <a:t>Проблеми </a:t>
            </a:r>
          </a:p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altLang="bg-BG" sz="2000" dirty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 </a:t>
            </a:r>
            <a:r>
              <a:rPr lang="bg-BG" alt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   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itle 1"/>
          <p:cNvSpPr txBox="1">
            <a:spLocks/>
          </p:cNvSpPr>
          <p:nvPr/>
        </p:nvSpPr>
        <p:spPr>
          <a:xfrm>
            <a:off x="1197181" y="4117816"/>
            <a:ext cx="1601277" cy="535320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altLang="bg-BG" sz="2000" dirty="0" smtClean="0">
                <a:latin typeface="Arial"/>
                <a:ea typeface="+mn-ea"/>
                <a:cs typeface="+mn-cs"/>
              </a:rPr>
              <a:t>2015 г.</a:t>
            </a:r>
          </a:p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altLang="bg-BG" sz="2000" dirty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 </a:t>
            </a:r>
            <a:r>
              <a:rPr lang="bg-BG" alt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   </a:t>
            </a: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103544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3" grpId="0"/>
      <p:bldP spid="64" grpId="0"/>
      <p:bldP spid="65" grpId="0"/>
      <p:bldP spid="6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3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51520" y="836712"/>
            <a:ext cx="8624194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>
                <a:latin typeface="Arial"/>
              </a:rPr>
              <a:t>Потребление на природен газ</a:t>
            </a:r>
          </a:p>
        </p:txBody>
      </p:sp>
      <p:pic>
        <p:nvPicPr>
          <p:cNvPr id="16" name="Content Placeholder 72" descr="Резултат с изображение за natural gas"/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630187" y="2472809"/>
            <a:ext cx="3478317" cy="31164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Content Placeholder 72" descr="Резултат с изображение за natural gas"/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75046" y="2996953"/>
            <a:ext cx="3144826" cy="28333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904" y="1700808"/>
            <a:ext cx="1839467" cy="1739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itle 1"/>
          <p:cNvSpPr txBox="1">
            <a:spLocks/>
          </p:cNvSpPr>
          <p:nvPr/>
        </p:nvSpPr>
        <p:spPr>
          <a:xfrm>
            <a:off x="1331640" y="2564904"/>
            <a:ext cx="1152128" cy="57606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2015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6804248" y="1988840"/>
            <a:ext cx="1152128" cy="576064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2016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1025339" y="5918016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2 996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6425939" y="5589240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3 094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3275856" y="3950317"/>
            <a:ext cx="2592288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Нарастване с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bg-BG" altLang="bg-BG" sz="2000" dirty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3,2%</a:t>
            </a:r>
            <a:endParaRPr lang="en-US" altLang="bg-BG" sz="2000" dirty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086195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4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7074011" y="2420888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3 014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4566988"/>
              </p:ext>
            </p:extLst>
          </p:nvPr>
        </p:nvGraphicFramePr>
        <p:xfrm>
          <a:off x="144016" y="1916831"/>
          <a:ext cx="3925372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7946302"/>
              </p:ext>
            </p:extLst>
          </p:nvPr>
        </p:nvGraphicFramePr>
        <p:xfrm>
          <a:off x="128057" y="4581128"/>
          <a:ext cx="3925372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8270183"/>
              </p:ext>
            </p:extLst>
          </p:nvPr>
        </p:nvGraphicFramePr>
        <p:xfrm>
          <a:off x="4067944" y="1916831"/>
          <a:ext cx="4224155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2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6158097"/>
              </p:ext>
            </p:extLst>
          </p:nvPr>
        </p:nvGraphicFramePr>
        <p:xfrm>
          <a:off x="4067944" y="4581406"/>
          <a:ext cx="4224155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9" name="Titel 1"/>
          <p:cNvSpPr txBox="1">
            <a:spLocks/>
          </p:cNvSpPr>
          <p:nvPr/>
        </p:nvSpPr>
        <p:spPr>
          <a:xfrm>
            <a:off x="-91754" y="904975"/>
            <a:ext cx="8624194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Внос</a:t>
            </a:r>
            <a:endParaRPr lang="it-IT" sz="2400" dirty="0">
              <a:latin typeface="Arial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-91754" y="3569271"/>
            <a:ext cx="8624194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Местен добив</a:t>
            </a:r>
          </a:p>
        </p:txBody>
      </p:sp>
      <p:sp>
        <p:nvSpPr>
          <p:cNvPr id="41" name="Title 1"/>
          <p:cNvSpPr txBox="1">
            <a:spLocks/>
          </p:cNvSpPr>
          <p:nvPr/>
        </p:nvSpPr>
        <p:spPr>
          <a:xfrm>
            <a:off x="1691680" y="1412776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2015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itle 1"/>
          <p:cNvSpPr txBox="1">
            <a:spLocks/>
          </p:cNvSpPr>
          <p:nvPr/>
        </p:nvSpPr>
        <p:spPr>
          <a:xfrm>
            <a:off x="5724128" y="1412776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2016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itle 1"/>
          <p:cNvSpPr txBox="1">
            <a:spLocks/>
          </p:cNvSpPr>
          <p:nvPr/>
        </p:nvSpPr>
        <p:spPr>
          <a:xfrm>
            <a:off x="2969555" y="2420888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911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itle 1"/>
          <p:cNvSpPr txBox="1">
            <a:spLocks/>
          </p:cNvSpPr>
          <p:nvPr/>
        </p:nvSpPr>
        <p:spPr>
          <a:xfrm>
            <a:off x="1619672" y="4149080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2015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itle 1"/>
          <p:cNvSpPr txBox="1">
            <a:spLocks/>
          </p:cNvSpPr>
          <p:nvPr/>
        </p:nvSpPr>
        <p:spPr>
          <a:xfrm>
            <a:off x="5652120" y="4149080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2016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>
          <a:xfrm>
            <a:off x="7074011" y="5157192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80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itle 1"/>
          <p:cNvSpPr txBox="1">
            <a:spLocks/>
          </p:cNvSpPr>
          <p:nvPr/>
        </p:nvSpPr>
        <p:spPr>
          <a:xfrm>
            <a:off x="2969555" y="5157192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85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07227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44" grpId="0"/>
      <p:bldP spid="47" grpId="0"/>
      <p:bldP spid="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5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graphicFrame>
        <p:nvGraphicFramePr>
          <p:cNvPr id="27" name="Chart 26"/>
          <p:cNvGraphicFramePr/>
          <p:nvPr>
            <p:extLst>
              <p:ext uri="{D42A27DB-BD31-4B8C-83A1-F6EECF244321}">
                <p14:modId xmlns:p14="http://schemas.microsoft.com/office/powerpoint/2010/main" val="3904637865"/>
              </p:ext>
            </p:extLst>
          </p:nvPr>
        </p:nvGraphicFramePr>
        <p:xfrm>
          <a:off x="827584" y="1777229"/>
          <a:ext cx="1722825" cy="1582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Chart 36"/>
          <p:cNvGraphicFramePr/>
          <p:nvPr>
            <p:extLst>
              <p:ext uri="{D42A27DB-BD31-4B8C-83A1-F6EECF244321}">
                <p14:modId xmlns:p14="http://schemas.microsoft.com/office/powerpoint/2010/main" val="2290093999"/>
              </p:ext>
            </p:extLst>
          </p:nvPr>
        </p:nvGraphicFramePr>
        <p:xfrm>
          <a:off x="5606794" y="4391208"/>
          <a:ext cx="1803831" cy="16300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1" name="Chart 50"/>
          <p:cNvGraphicFramePr/>
          <p:nvPr>
            <p:extLst>
              <p:ext uri="{D42A27DB-BD31-4B8C-83A1-F6EECF244321}">
                <p14:modId xmlns:p14="http://schemas.microsoft.com/office/powerpoint/2010/main" val="1988413098"/>
              </p:ext>
            </p:extLst>
          </p:nvPr>
        </p:nvGraphicFramePr>
        <p:xfrm>
          <a:off x="845536" y="4397511"/>
          <a:ext cx="1664914" cy="1695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3" name="Chart 52"/>
          <p:cNvGraphicFramePr/>
          <p:nvPr>
            <p:extLst>
              <p:ext uri="{D42A27DB-BD31-4B8C-83A1-F6EECF244321}">
                <p14:modId xmlns:p14="http://schemas.microsoft.com/office/powerpoint/2010/main" val="2964485932"/>
              </p:ext>
            </p:extLst>
          </p:nvPr>
        </p:nvGraphicFramePr>
        <p:xfrm>
          <a:off x="5624503" y="1750322"/>
          <a:ext cx="1624955" cy="16095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4" name="Titel 1"/>
          <p:cNvSpPr txBox="1">
            <a:spLocks/>
          </p:cNvSpPr>
          <p:nvPr/>
        </p:nvSpPr>
        <p:spPr>
          <a:xfrm>
            <a:off x="251520" y="692696"/>
            <a:ext cx="8624194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>
                <a:latin typeface="Arial"/>
              </a:rPr>
              <a:t>Консумация на природен </a:t>
            </a:r>
            <a:r>
              <a:rPr lang="bg-BG" sz="2400" dirty="0" smtClean="0">
                <a:latin typeface="Arial"/>
              </a:rPr>
              <a:t>газ</a:t>
            </a:r>
            <a:endParaRPr lang="bg-BG" sz="2400" dirty="0">
              <a:latin typeface="Arial"/>
            </a:endParaRPr>
          </a:p>
        </p:txBody>
      </p:sp>
      <p:sp>
        <p:nvSpPr>
          <p:cNvPr id="57" name="Title 1"/>
          <p:cNvSpPr txBox="1">
            <a:spLocks/>
          </p:cNvSpPr>
          <p:nvPr/>
        </p:nvSpPr>
        <p:spPr>
          <a:xfrm>
            <a:off x="1114332" y="1484784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2015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itle 1"/>
          <p:cNvSpPr txBox="1">
            <a:spLocks/>
          </p:cNvSpPr>
          <p:nvPr/>
        </p:nvSpPr>
        <p:spPr>
          <a:xfrm>
            <a:off x="5873024" y="1484784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2016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itle 1"/>
          <p:cNvSpPr txBox="1">
            <a:spLocks/>
          </p:cNvSpPr>
          <p:nvPr/>
        </p:nvSpPr>
        <p:spPr>
          <a:xfrm>
            <a:off x="1199412" y="4077072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2015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itle 1"/>
          <p:cNvSpPr txBox="1">
            <a:spLocks/>
          </p:cNvSpPr>
          <p:nvPr/>
        </p:nvSpPr>
        <p:spPr>
          <a:xfrm>
            <a:off x="6009324" y="4077072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  <a:ea typeface="+mn-ea"/>
                <a:cs typeface="+mn-cs"/>
              </a:rPr>
              <a:t>2016 г.</a:t>
            </a:r>
            <a:endParaRPr lang="en-US" sz="2000" dirty="0" smtClean="0">
              <a:solidFill>
                <a:srgbClr val="5B8EC1"/>
              </a:solidFill>
              <a:latin typeface="Arial"/>
              <a:ea typeface="+mn-ea"/>
              <a:cs typeface="+mn-cs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itle 1"/>
          <p:cNvSpPr txBox="1">
            <a:spLocks/>
          </p:cNvSpPr>
          <p:nvPr/>
        </p:nvSpPr>
        <p:spPr>
          <a:xfrm>
            <a:off x="2492181" y="2420888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67,7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2555776" y="1697063"/>
            <a:ext cx="3071194" cy="435793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1800" dirty="0" smtClean="0">
                <a:latin typeface="Arial"/>
              </a:rPr>
              <a:t>Битови потребители</a:t>
            </a:r>
            <a:endParaRPr lang="bg-BG" sz="1800" dirty="0">
              <a:latin typeface="Arial"/>
            </a:endParaRPr>
          </a:p>
        </p:txBody>
      </p:sp>
      <p:sp>
        <p:nvSpPr>
          <p:cNvPr id="63" name="Title 1"/>
          <p:cNvSpPr txBox="1">
            <a:spLocks/>
          </p:cNvSpPr>
          <p:nvPr/>
        </p:nvSpPr>
        <p:spPr>
          <a:xfrm>
            <a:off x="7172701" y="2420888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en-US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76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2627784" y="3861048"/>
            <a:ext cx="3071194" cy="435793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1800" dirty="0" smtClean="0">
                <a:latin typeface="Arial"/>
              </a:rPr>
              <a:t>Небитови потребители</a:t>
            </a:r>
            <a:endParaRPr lang="bg-BG" sz="1800" dirty="0">
              <a:latin typeface="Arial"/>
            </a:endParaRPr>
          </a:p>
        </p:txBody>
      </p:sp>
      <p:sp>
        <p:nvSpPr>
          <p:cNvPr id="65" name="Title 1"/>
          <p:cNvSpPr txBox="1">
            <a:spLocks/>
          </p:cNvSpPr>
          <p:nvPr/>
        </p:nvSpPr>
        <p:spPr>
          <a:xfrm>
            <a:off x="2492181" y="4981912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2 919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itle 1"/>
          <p:cNvSpPr txBox="1">
            <a:spLocks/>
          </p:cNvSpPr>
          <p:nvPr/>
        </p:nvSpPr>
        <p:spPr>
          <a:xfrm>
            <a:off x="1430330" y="3325728"/>
            <a:ext cx="976498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2,</a:t>
            </a:r>
            <a:r>
              <a:rPr lang="bg-BG" altLang="bg-BG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%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itle 1"/>
          <p:cNvSpPr txBox="1">
            <a:spLocks/>
          </p:cNvSpPr>
          <p:nvPr/>
        </p:nvSpPr>
        <p:spPr>
          <a:xfrm>
            <a:off x="6156176" y="3325728"/>
            <a:ext cx="976498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2,</a:t>
            </a:r>
            <a:r>
              <a:rPr lang="en-US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%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itle 1"/>
          <p:cNvSpPr txBox="1">
            <a:spLocks/>
          </p:cNvSpPr>
          <p:nvPr/>
        </p:nvSpPr>
        <p:spPr>
          <a:xfrm>
            <a:off x="1291246" y="5918016"/>
            <a:ext cx="976498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97,8 %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itle 1"/>
          <p:cNvSpPr txBox="1">
            <a:spLocks/>
          </p:cNvSpPr>
          <p:nvPr/>
        </p:nvSpPr>
        <p:spPr>
          <a:xfrm>
            <a:off x="6115782" y="5918016"/>
            <a:ext cx="976498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97,</a:t>
            </a:r>
            <a:r>
              <a:rPr lang="en-US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%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itle 1"/>
          <p:cNvSpPr txBox="1">
            <a:spLocks/>
          </p:cNvSpPr>
          <p:nvPr/>
        </p:nvSpPr>
        <p:spPr>
          <a:xfrm>
            <a:off x="7190970" y="4981912"/>
            <a:ext cx="1962485" cy="463312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r>
              <a:rPr lang="bg-BG" altLang="bg-BG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2 937 </a:t>
            </a:r>
            <a:r>
              <a:rPr lang="bg-BG" altLang="bg-BG" sz="2000" dirty="0">
                <a:latin typeface="Arial" panose="020B0604020202020204" pitchFamily="34" charset="0"/>
                <a:cs typeface="Arial" panose="020B0604020202020204" pitchFamily="34" charset="0"/>
              </a:rPr>
              <a:t>млн. м3</a:t>
            </a:r>
            <a:endParaRPr lang="en-US" altLang="bg-BG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324661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3" grpId="0"/>
      <p:bldP spid="65" grpId="0"/>
      <p:bldP spid="7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6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12878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31" name="TextBox 30"/>
          <p:cNvSpPr txBox="1"/>
          <p:nvPr/>
        </p:nvSpPr>
        <p:spPr>
          <a:xfrm>
            <a:off x="1968554" y="2687952"/>
            <a:ext cx="14366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75 351</a:t>
            </a:r>
            <a:endParaRPr lang="bg-BG" sz="3200" baseline="30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693198" y="2687953"/>
            <a:ext cx="14366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80 705</a:t>
            </a:r>
            <a:endParaRPr lang="bg-BG" sz="3200" baseline="30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/>
              <p:cNvSpPr txBox="1"/>
              <p:nvPr/>
            </p:nvSpPr>
            <p:spPr>
              <a:xfrm>
                <a:off x="328908" y="2063269"/>
                <a:ext cx="737349" cy="870026"/>
              </a:xfrm>
              <a:prstGeom prst="rect">
                <a:avLst/>
              </a:prstGeom>
              <a:noFill/>
            </p:spPr>
            <p:txBody>
              <a:bodyPr wrap="none" lIns="0" rIns="108000" rtlCol="0"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bg-BG" sz="12000" i="0" kern="100" spc="-90" smtClean="0">
                          <a:solidFill>
                            <a:srgbClr val="FF99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ambria Math"/>
                          <a:sym typeface="Webdings"/>
                        </a:rPr>
                        <m:t></m:t>
                      </m:r>
                    </m:oMath>
                  </m:oMathPara>
                </a14:m>
                <a:endParaRPr lang="bg-BG" sz="12000" kern="100" spc="-9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mc:Choice>
        <mc:Fallback xmlns="">
          <p:sp>
            <p:nvSpPr>
              <p:cNvPr id="33" name="TextBox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908" y="2063269"/>
                <a:ext cx="737349" cy="870026"/>
              </a:xfrm>
              <a:prstGeom prst="rect">
                <a:avLst/>
              </a:prstGeom>
              <a:blipFill rotWithShape="1">
                <a:blip r:embed="rId5"/>
                <a:stretch>
                  <a:fillRect r="-43802" b="-104895"/>
                </a:stretch>
              </a:blipFill>
            </p:spPr>
            <p:txBody>
              <a:bodyPr/>
              <a:lstStyle/>
              <a:p>
                <a:r>
                  <a:rPr lang="bg-BG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TextBox 33"/>
          <p:cNvSpPr txBox="1"/>
          <p:nvPr/>
        </p:nvSpPr>
        <p:spPr>
          <a:xfrm>
            <a:off x="2137146" y="4984820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6 263</a:t>
            </a:r>
            <a:endParaRPr lang="bg-BG" sz="3200" baseline="30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81397" y="4960039"/>
            <a:ext cx="1208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bg-BG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bg-BG" sz="32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69</a:t>
            </a:r>
            <a:endParaRPr lang="bg-BG" sz="3200" baseline="30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8" name="Picture 10" descr="Резултат с изображение за factory 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4528477"/>
            <a:ext cx="1497462" cy="1497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TextBox 39"/>
          <p:cNvSpPr txBox="1"/>
          <p:nvPr/>
        </p:nvSpPr>
        <p:spPr>
          <a:xfrm>
            <a:off x="7740352" y="4007147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bg-BG" sz="3200" baseline="30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253038" y="3347518"/>
            <a:ext cx="25424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dirty="0" smtClean="0">
                <a:solidFill>
                  <a:srgbClr val="FF9900"/>
                </a:solidFill>
              </a:rPr>
              <a:t>Нарастване с 7,1%</a:t>
            </a:r>
            <a:endParaRPr lang="bg-BG" dirty="0">
              <a:solidFill>
                <a:srgbClr val="FF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530740" y="5837202"/>
            <a:ext cx="23292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dirty="0" smtClean="0">
                <a:solidFill>
                  <a:srgbClr val="FF9900"/>
                </a:solidFill>
              </a:rPr>
              <a:t>Нарастване с </a:t>
            </a:r>
            <a:r>
              <a:rPr lang="bg-BG" dirty="0">
                <a:solidFill>
                  <a:srgbClr val="FF9900"/>
                </a:solidFill>
              </a:rPr>
              <a:t>8</a:t>
            </a:r>
            <a:r>
              <a:rPr lang="bg-BG" dirty="0" smtClean="0">
                <a:solidFill>
                  <a:srgbClr val="FF9900"/>
                </a:solidFill>
              </a:rPr>
              <a:t>%</a:t>
            </a:r>
            <a:endParaRPr lang="bg-BG" dirty="0">
              <a:solidFill>
                <a:srgbClr val="FF9900"/>
              </a:solidFill>
            </a:endParaRPr>
          </a:p>
        </p:txBody>
      </p:sp>
      <p:cxnSp>
        <p:nvCxnSpPr>
          <p:cNvPr id="46" name="Straight Connector 45"/>
          <p:cNvCxnSpPr/>
          <p:nvPr/>
        </p:nvCxnSpPr>
        <p:spPr>
          <a:xfrm flipV="1">
            <a:off x="5364088" y="1318596"/>
            <a:ext cx="0" cy="4854670"/>
          </a:xfrm>
          <a:prstGeom prst="line">
            <a:avLst/>
          </a:prstGeom>
          <a:noFill/>
          <a:ln w="114300" cap="rnd" cmpd="sng" algn="ctr">
            <a:solidFill>
              <a:schemeClr val="accent1">
                <a:lumMod val="75000"/>
              </a:schemeClr>
            </a:solidFill>
            <a:prstDash val="dash"/>
          </a:ln>
          <a:effectLst/>
        </p:spPr>
      </p:cxnSp>
      <p:sp>
        <p:nvSpPr>
          <p:cNvPr id="50" name="TextBox 49"/>
          <p:cNvSpPr txBox="1"/>
          <p:nvPr/>
        </p:nvSpPr>
        <p:spPr>
          <a:xfrm>
            <a:off x="6016765" y="4073784"/>
            <a:ext cx="10801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2015 г.</a:t>
            </a:r>
            <a:endParaRPr lang="bg-BG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016765" y="4759984"/>
            <a:ext cx="10801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2016 г.</a:t>
            </a:r>
            <a:endParaRPr lang="bg-BG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9965" y="2086777"/>
            <a:ext cx="3050507" cy="1495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596854" y="891920"/>
            <a:ext cx="4464495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000" dirty="0" err="1">
                <a:latin typeface="Arial"/>
              </a:rPr>
              <a:t>Брой</a:t>
            </a:r>
            <a:r>
              <a:rPr lang="ru-RU" sz="2000" dirty="0">
                <a:latin typeface="Arial"/>
              </a:rPr>
              <a:t> </a:t>
            </a:r>
            <a:r>
              <a:rPr lang="ru-RU" sz="2000" dirty="0" err="1">
                <a:latin typeface="Arial"/>
              </a:rPr>
              <a:t>крайни</a:t>
            </a:r>
            <a:r>
              <a:rPr lang="ru-RU" sz="2000" dirty="0">
                <a:latin typeface="Arial"/>
              </a:rPr>
              <a:t> потребители на </a:t>
            </a:r>
            <a:r>
              <a:rPr lang="ru-RU" sz="2000" dirty="0" err="1">
                <a:latin typeface="Arial"/>
              </a:rPr>
              <a:t>природен</a:t>
            </a:r>
            <a:r>
              <a:rPr lang="ru-RU" sz="2000" dirty="0">
                <a:latin typeface="Arial"/>
              </a:rPr>
              <a:t> газ</a:t>
            </a: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1990156" y="1900032"/>
            <a:ext cx="3071194" cy="435793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1800" dirty="0" smtClean="0">
                <a:latin typeface="Arial"/>
              </a:rPr>
              <a:t>Битови потребители</a:t>
            </a:r>
            <a:endParaRPr lang="bg-BG" sz="1800" dirty="0">
              <a:latin typeface="Arial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2148878" y="4128535"/>
            <a:ext cx="3071194" cy="435793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1800" dirty="0">
                <a:latin typeface="Arial"/>
              </a:rPr>
              <a:t>Небитови потребители</a:t>
            </a:r>
          </a:p>
        </p:txBody>
      </p:sp>
      <p:sp>
        <p:nvSpPr>
          <p:cNvPr id="75" name="Title 1"/>
          <p:cNvSpPr txBox="1">
            <a:spLocks/>
          </p:cNvSpPr>
          <p:nvPr/>
        </p:nvSpPr>
        <p:spPr>
          <a:xfrm>
            <a:off x="2181030" y="2332080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>
                <a:solidFill>
                  <a:srgbClr val="5B8EC1"/>
                </a:solidFill>
                <a:latin typeface="Arial"/>
              </a:rPr>
              <a:t>2015 г.</a:t>
            </a:r>
            <a:endParaRPr lang="en-US" sz="2000" dirty="0">
              <a:solidFill>
                <a:srgbClr val="5B8EC1"/>
              </a:solidFill>
              <a:latin typeface="Arial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itle 1"/>
          <p:cNvSpPr txBox="1">
            <a:spLocks/>
          </p:cNvSpPr>
          <p:nvPr/>
        </p:nvSpPr>
        <p:spPr>
          <a:xfrm>
            <a:off x="3837214" y="2332080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</a:rPr>
              <a:t>2016 </a:t>
            </a:r>
            <a:r>
              <a:rPr lang="bg-BG" sz="2000" dirty="0">
                <a:solidFill>
                  <a:srgbClr val="5B8EC1"/>
                </a:solidFill>
                <a:latin typeface="Arial"/>
              </a:rPr>
              <a:t>г.</a:t>
            </a:r>
            <a:endParaRPr lang="en-US" sz="2000" dirty="0">
              <a:solidFill>
                <a:srgbClr val="5B8EC1"/>
              </a:solidFill>
              <a:latin typeface="Arial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itle 1"/>
          <p:cNvSpPr txBox="1">
            <a:spLocks/>
          </p:cNvSpPr>
          <p:nvPr/>
        </p:nvSpPr>
        <p:spPr>
          <a:xfrm>
            <a:off x="2181030" y="4636336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>
                <a:solidFill>
                  <a:srgbClr val="5B8EC1"/>
                </a:solidFill>
                <a:latin typeface="Arial"/>
              </a:rPr>
              <a:t>2015 г.</a:t>
            </a:r>
            <a:endParaRPr lang="en-US" sz="2000" dirty="0">
              <a:solidFill>
                <a:srgbClr val="5B8EC1"/>
              </a:solidFill>
              <a:latin typeface="Arial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itle 1"/>
          <p:cNvSpPr txBox="1">
            <a:spLocks/>
          </p:cNvSpPr>
          <p:nvPr/>
        </p:nvSpPr>
        <p:spPr>
          <a:xfrm>
            <a:off x="3981230" y="4636336"/>
            <a:ext cx="1152128" cy="432048"/>
          </a:xfrm>
          <a:prstGeom prst="rect">
            <a:avLst/>
          </a:prstGeom>
          <a:noFill/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0623" lvl="0" algn="l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r>
              <a:rPr lang="bg-BG" sz="2000" dirty="0" smtClean="0">
                <a:solidFill>
                  <a:srgbClr val="5B8EC1"/>
                </a:solidFill>
                <a:latin typeface="Arial"/>
              </a:rPr>
              <a:t>2016 </a:t>
            </a:r>
            <a:r>
              <a:rPr lang="bg-BG" sz="2000" dirty="0">
                <a:solidFill>
                  <a:srgbClr val="5B8EC1"/>
                </a:solidFill>
                <a:latin typeface="Arial"/>
              </a:rPr>
              <a:t>г.</a:t>
            </a:r>
            <a:endParaRPr lang="en-US" sz="2000" dirty="0">
              <a:solidFill>
                <a:srgbClr val="5B8EC1"/>
              </a:solidFill>
              <a:latin typeface="Arial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fontAlgn="auto">
              <a:spcBef>
                <a:spcPts val="1200"/>
              </a:spcBef>
              <a:spcAft>
                <a:spcPts val="0"/>
              </a:spcAft>
              <a:buClr>
                <a:srgbClr val="FFC000"/>
              </a:buClr>
              <a:buSzPct val="143000"/>
            </a:pPr>
            <a:endParaRPr lang="en-US" altLang="bg-BG" sz="20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5292080" y="891920"/>
            <a:ext cx="3897851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000" dirty="0" err="1">
                <a:latin typeface="Arial"/>
              </a:rPr>
              <a:t>Брой</a:t>
            </a:r>
            <a:r>
              <a:rPr lang="ru-RU" sz="2000" dirty="0">
                <a:latin typeface="Arial"/>
              </a:rPr>
              <a:t> </a:t>
            </a:r>
            <a:r>
              <a:rPr lang="ru-RU" sz="2000" dirty="0" err="1">
                <a:latin typeface="Arial"/>
              </a:rPr>
              <a:t>газоразпределителни</a:t>
            </a:r>
            <a:r>
              <a:rPr lang="ru-RU" sz="2000" dirty="0">
                <a:latin typeface="Arial"/>
              </a:rPr>
              <a:t> дружества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7740352" y="4699633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32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bg-BG" sz="3200" baseline="30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502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7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Line 7"/>
          <p:cNvSpPr>
            <a:spLocks noChangeShapeType="1"/>
          </p:cNvSpPr>
          <p:nvPr/>
        </p:nvSpPr>
        <p:spPr bwMode="auto">
          <a:xfrm>
            <a:off x="812878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graphicFrame>
        <p:nvGraphicFramePr>
          <p:cNvPr id="39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2622845"/>
              </p:ext>
            </p:extLst>
          </p:nvPr>
        </p:nvGraphicFramePr>
        <p:xfrm>
          <a:off x="457200" y="1600200"/>
          <a:ext cx="4038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397225" y="5920898"/>
            <a:ext cx="2540167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r>
              <a:rPr lang="bg-BG" sz="1800" dirty="0" smtClean="0">
                <a:solidFill>
                  <a:srgbClr val="237DB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Други индустрии </a:t>
            </a:r>
            <a:endParaRPr lang="en-US" sz="1800" b="0" dirty="0" smtClean="0">
              <a:solidFill>
                <a:srgbClr val="237DB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322929" y="5239069"/>
            <a:ext cx="3809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r>
              <a:rPr lang="bg-BG" sz="1800" dirty="0" smtClean="0">
                <a:solidFill>
                  <a:srgbClr val="15AA9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Разпределителни </a:t>
            </a:r>
            <a:r>
              <a:rPr lang="bg-BG" sz="1800" dirty="0">
                <a:solidFill>
                  <a:srgbClr val="15AA9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дружества </a:t>
            </a:r>
            <a:endParaRPr lang="bg-BG" sz="1800" dirty="0" smtClean="0">
              <a:solidFill>
                <a:srgbClr val="15AA9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224028" y="5239070"/>
            <a:ext cx="2478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r>
              <a:rPr lang="bg-BG" sz="1800" dirty="0" smtClean="0">
                <a:solidFill>
                  <a:srgbClr val="9BB95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Енергетика</a:t>
            </a:r>
            <a:endParaRPr lang="en-US" sz="1800" b="0" dirty="0" smtClean="0">
              <a:solidFill>
                <a:srgbClr val="9BB95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123631" y="5909816"/>
            <a:ext cx="28002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31626" fontAlgn="auto">
              <a:spcBef>
                <a:spcPts val="0"/>
              </a:spcBef>
              <a:spcAft>
                <a:spcPts val="0"/>
              </a:spcAft>
            </a:pPr>
            <a:r>
              <a:rPr lang="bg-BG" sz="1800" dirty="0" smtClean="0">
                <a:solidFill>
                  <a:srgbClr val="F19B1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Химическа индустрия</a:t>
            </a:r>
            <a:endParaRPr lang="bg-BG" sz="1800" dirty="0">
              <a:solidFill>
                <a:srgbClr val="F19B1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Rounded Rectangle 50"/>
          <p:cNvSpPr/>
          <p:nvPr/>
        </p:nvSpPr>
        <p:spPr>
          <a:xfrm>
            <a:off x="4788024" y="5810588"/>
            <a:ext cx="493370" cy="479245"/>
          </a:xfrm>
          <a:prstGeom prst="roundRect">
            <a:avLst/>
          </a:prstGeom>
          <a:solidFill>
            <a:srgbClr val="237DB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ontAwesome" pitchFamily="2" charset="0"/>
              <a:ea typeface="+mn-ea"/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4788024" y="5129156"/>
            <a:ext cx="493370" cy="479245"/>
          </a:xfrm>
          <a:prstGeom prst="roundRect">
            <a:avLst/>
          </a:prstGeom>
          <a:solidFill>
            <a:srgbClr val="15AA96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ontAwesome" pitchFamily="2" charset="0"/>
              <a:ea typeface="+mn-ea"/>
            </a:endParaRPr>
          </a:p>
        </p:txBody>
      </p:sp>
      <p:sp>
        <p:nvSpPr>
          <p:cNvPr id="54" name="Rounded Rectangle 53"/>
          <p:cNvSpPr/>
          <p:nvPr/>
        </p:nvSpPr>
        <p:spPr>
          <a:xfrm>
            <a:off x="595743" y="5129157"/>
            <a:ext cx="493370" cy="479245"/>
          </a:xfrm>
          <a:prstGeom prst="roundRect">
            <a:avLst/>
          </a:prstGeom>
          <a:solidFill>
            <a:srgbClr val="9BB95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ontAwesome" pitchFamily="2" charset="0"/>
              <a:ea typeface="+mn-ea"/>
            </a:endParaRPr>
          </a:p>
        </p:txBody>
      </p:sp>
      <p:sp>
        <p:nvSpPr>
          <p:cNvPr id="57" name="Rounded Rectangle 56"/>
          <p:cNvSpPr/>
          <p:nvPr/>
        </p:nvSpPr>
        <p:spPr>
          <a:xfrm>
            <a:off x="569264" y="5799903"/>
            <a:ext cx="493370" cy="479245"/>
          </a:xfrm>
          <a:prstGeom prst="roundRect">
            <a:avLst/>
          </a:prstGeom>
          <a:solidFill>
            <a:srgbClr val="F19B14"/>
          </a:solidFill>
          <a:ln w="25400" cap="flat" cmpd="sng" algn="ctr">
            <a:noFill/>
            <a:prstDash val="solid"/>
          </a:ln>
          <a:effectLst/>
        </p:spPr>
        <p:txBody>
          <a:bodyPr bIns="91440" rtlCol="0" anchor="ctr"/>
          <a:lstStyle/>
          <a:p>
            <a:pPr marL="0" marR="0" lvl="0" indent="0" algn="ctr" defTabSz="103162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FontAwesome" pitchFamily="2" charset="0"/>
              <a:ea typeface="+mn-ea"/>
            </a:endParaRPr>
          </a:p>
        </p:txBody>
      </p:sp>
      <p:graphicFrame>
        <p:nvGraphicFramePr>
          <p:cNvPr id="58" name="Chart 57"/>
          <p:cNvGraphicFramePr/>
          <p:nvPr>
            <p:extLst>
              <p:ext uri="{D42A27DB-BD31-4B8C-83A1-F6EECF244321}">
                <p14:modId xmlns:p14="http://schemas.microsoft.com/office/powerpoint/2010/main" val="3150707272"/>
              </p:ext>
            </p:extLst>
          </p:nvPr>
        </p:nvGraphicFramePr>
        <p:xfrm>
          <a:off x="5004048" y="1769344"/>
          <a:ext cx="3672408" cy="35543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60" name="TextBox 59"/>
          <p:cNvSpPr txBox="1"/>
          <p:nvPr/>
        </p:nvSpPr>
        <p:spPr>
          <a:xfrm>
            <a:off x="6465252" y="1540208"/>
            <a:ext cx="11381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2016 г.</a:t>
            </a:r>
            <a:endParaRPr lang="bg-BG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2" name="Chart 61"/>
          <p:cNvGraphicFramePr/>
          <p:nvPr>
            <p:extLst>
              <p:ext uri="{D42A27DB-BD31-4B8C-83A1-F6EECF244321}">
                <p14:modId xmlns:p14="http://schemas.microsoft.com/office/powerpoint/2010/main" val="1918203056"/>
              </p:ext>
            </p:extLst>
          </p:nvPr>
        </p:nvGraphicFramePr>
        <p:xfrm>
          <a:off x="611560" y="1785928"/>
          <a:ext cx="3672408" cy="35543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63" name="TextBox 62"/>
          <p:cNvSpPr txBox="1"/>
          <p:nvPr/>
        </p:nvSpPr>
        <p:spPr>
          <a:xfrm>
            <a:off x="2072764" y="1556792"/>
            <a:ext cx="11381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2015 г.</a:t>
            </a:r>
            <a:endParaRPr lang="bg-BG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107504" y="1068707"/>
            <a:ext cx="8880421" cy="488085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400" dirty="0">
                <a:latin typeface="Arial"/>
              </a:rPr>
              <a:t>Структура на </a:t>
            </a:r>
            <a:r>
              <a:rPr lang="ru-RU" sz="2400" dirty="0" err="1">
                <a:latin typeface="Arial"/>
              </a:rPr>
              <a:t>консумацията</a:t>
            </a:r>
            <a:r>
              <a:rPr lang="ru-RU" sz="2400" dirty="0">
                <a:latin typeface="Arial"/>
              </a:rPr>
              <a:t> на </a:t>
            </a:r>
            <a:r>
              <a:rPr lang="ru-RU" sz="2400" dirty="0" err="1">
                <a:latin typeface="Arial"/>
              </a:rPr>
              <a:t>природен</a:t>
            </a:r>
            <a:r>
              <a:rPr lang="ru-RU" sz="2400" dirty="0">
                <a:latin typeface="Arial"/>
              </a:rPr>
              <a:t> газ по </a:t>
            </a:r>
            <a:r>
              <a:rPr lang="ru-RU" sz="2400" dirty="0" smtClean="0">
                <a:latin typeface="Arial"/>
              </a:rPr>
              <a:t>отрасли</a:t>
            </a:r>
            <a:r>
              <a:rPr lang="ru-RU" sz="2400" dirty="0">
                <a:latin typeface="Arial"/>
              </a:rPr>
              <a:t/>
            </a:r>
            <a:br>
              <a:rPr lang="ru-RU" sz="2400" dirty="0">
                <a:latin typeface="Arial"/>
              </a:rPr>
            </a:br>
            <a:endParaRPr lang="ru-RU" sz="2400" dirty="0"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82509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8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51520" y="980728"/>
            <a:ext cx="8624194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ru-RU" sz="2400" dirty="0" err="1">
                <a:latin typeface="Arial"/>
              </a:rPr>
              <a:t>Лицензирани</a:t>
            </a:r>
            <a:r>
              <a:rPr lang="ru-RU" sz="2400" dirty="0">
                <a:latin typeface="Arial"/>
              </a:rPr>
              <a:t> </a:t>
            </a:r>
            <a:r>
              <a:rPr lang="ru-RU" sz="2400" dirty="0" err="1">
                <a:latin typeface="Arial"/>
              </a:rPr>
              <a:t>региони</a:t>
            </a:r>
            <a:r>
              <a:rPr lang="ru-RU" sz="2400" dirty="0">
                <a:latin typeface="Arial"/>
              </a:rPr>
              <a:t> на </a:t>
            </a:r>
            <a:r>
              <a:rPr lang="ru-RU" sz="2400" dirty="0" err="1">
                <a:latin typeface="Arial"/>
              </a:rPr>
              <a:t>територията</a:t>
            </a:r>
            <a:r>
              <a:rPr lang="ru-RU" sz="2400" dirty="0">
                <a:latin typeface="Arial"/>
              </a:rPr>
              <a:t> на </a:t>
            </a:r>
            <a:r>
              <a:rPr lang="ru-RU" sz="2400" dirty="0" err="1">
                <a:latin typeface="Arial"/>
              </a:rPr>
              <a:t>България</a:t>
            </a:r>
            <a:endParaRPr lang="ru-RU" sz="2400" dirty="0">
              <a:latin typeface="Arial"/>
            </a:endParaRPr>
          </a:p>
        </p:txBody>
      </p:sp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604" y="1691275"/>
            <a:ext cx="7092788" cy="4618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321168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Slide Number Placeholder 12"/>
          <p:cNvSpPr>
            <a:spLocks noGrp="1"/>
          </p:cNvSpPr>
          <p:nvPr>
            <p:ph type="sldNum" sz="quarter" idx="12"/>
          </p:nvPr>
        </p:nvSpPr>
        <p:spPr>
          <a:xfrm>
            <a:off x="8460432" y="6389687"/>
            <a:ext cx="651243" cy="365125"/>
          </a:xfrm>
        </p:spPr>
        <p:txBody>
          <a:bodyPr/>
          <a:lstStyle/>
          <a:p>
            <a:pPr>
              <a:defRPr/>
            </a:pPr>
            <a:fld id="{72D33FBC-05C8-4803-80A5-6CF6576AFB33}" type="slidenum">
              <a:rPr lang="bg-BG" altLang="en-US" sz="1400" smtClean="0"/>
              <a:pPr>
                <a:defRPr/>
              </a:pPr>
              <a:t>9</a:t>
            </a:fld>
            <a:endParaRPr lang="bg-BG" altLang="en-US" sz="1400" dirty="0"/>
          </a:p>
        </p:txBody>
      </p:sp>
      <p:sp>
        <p:nvSpPr>
          <p:cNvPr id="15" name="AutoShape 7" descr="Резултат с изображение за european law logo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47664" y="163318"/>
            <a:ext cx="4381500" cy="246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sp>
        <p:nvSpPr>
          <p:cNvPr id="52" name="Line 4"/>
          <p:cNvSpPr>
            <a:spLocks noChangeShapeType="1"/>
          </p:cNvSpPr>
          <p:nvPr/>
        </p:nvSpPr>
        <p:spPr bwMode="auto">
          <a:xfrm>
            <a:off x="558800" y="6742113"/>
            <a:ext cx="8316913" cy="0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bg-BG"/>
          </a:p>
        </p:txBody>
      </p:sp>
      <p:pic>
        <p:nvPicPr>
          <p:cNvPr id="55" name="Picture 16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3707903" cy="729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Line 7"/>
          <p:cNvSpPr>
            <a:spLocks noChangeShapeType="1"/>
          </p:cNvSpPr>
          <p:nvPr/>
        </p:nvSpPr>
        <p:spPr bwMode="auto">
          <a:xfrm>
            <a:off x="827584" y="692696"/>
            <a:ext cx="2880320" cy="0"/>
          </a:xfrm>
          <a:prstGeom prst="line">
            <a:avLst/>
          </a:prstGeom>
          <a:noFill/>
          <a:ln w="28575">
            <a:solidFill>
              <a:srgbClr val="003399"/>
            </a:solidFill>
            <a:round/>
            <a:headEnd/>
            <a:tailEnd/>
          </a:ln>
        </p:spPr>
        <p:txBody>
          <a:bodyPr/>
          <a:lstStyle/>
          <a:p>
            <a:endParaRPr lang="bg-BG" dirty="0"/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323528" y="744988"/>
            <a:ext cx="8552185" cy="651817"/>
          </a:xfrm>
          <a:prstGeom prst="rect">
            <a:avLst/>
          </a:prstGeom>
        </p:spPr>
        <p:txBody>
          <a:bodyPr vert="horz" lIns="130046" tIns="65023" rIns="130046" bIns="65023" rtlCol="0" anchor="ctr">
            <a:normAutofit/>
          </a:bodyPr>
          <a:lstStyle>
            <a:lvl1pPr algn="l" defTabSz="1300460" rtl="0" eaLnBrk="1" latinLnBrk="0" hangingPunct="1">
              <a:spcBef>
                <a:spcPct val="0"/>
              </a:spcBef>
              <a:buNone/>
              <a:defRPr sz="3400" b="1" kern="1200">
                <a:solidFill>
                  <a:srgbClr val="00457D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ctr" fontAlgn="auto">
              <a:spcAft>
                <a:spcPts val="0"/>
              </a:spcAft>
            </a:pPr>
            <a:r>
              <a:rPr lang="bg-BG" sz="2400" dirty="0" smtClean="0">
                <a:latin typeface="Arial"/>
              </a:rPr>
              <a:t>Национална и транзитна </a:t>
            </a:r>
            <a:r>
              <a:rPr lang="bg-BG" sz="2400" dirty="0" err="1" smtClean="0">
                <a:latin typeface="Arial"/>
              </a:rPr>
              <a:t>газопреносни</a:t>
            </a:r>
            <a:r>
              <a:rPr lang="bg-BG" sz="2400" dirty="0" smtClean="0">
                <a:latin typeface="Arial"/>
              </a:rPr>
              <a:t> мрежи</a:t>
            </a:r>
            <a:endParaRPr lang="en-US" sz="2400" dirty="0">
              <a:latin typeface="Arial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-36512" y="1271082"/>
            <a:ext cx="627838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36373" lvl="0" indent="-285750" defTabSz="914353" fontAlgn="auto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120000"/>
              <a:buFont typeface="Wingdings" panose="05000000000000000000" pitchFamily="2" charset="2"/>
              <a:buChar char="§"/>
            </a:pPr>
            <a:r>
              <a:rPr lang="bg-BG" sz="1600" dirty="0">
                <a:solidFill>
                  <a:srgbClr val="FF0000"/>
                </a:solidFill>
                <a:latin typeface="Arial"/>
              </a:rPr>
              <a:t>съществуващи точки </a:t>
            </a:r>
            <a:r>
              <a:rPr lang="bg-BG" sz="1600" dirty="0" smtClean="0">
                <a:solidFill>
                  <a:srgbClr val="FF0000"/>
                </a:solidFill>
                <a:latin typeface="Arial"/>
              </a:rPr>
              <a:t>– национална </a:t>
            </a:r>
            <a:r>
              <a:rPr lang="bg-BG" sz="1600" dirty="0" err="1" smtClean="0">
                <a:solidFill>
                  <a:srgbClr val="FF0000"/>
                </a:solidFill>
                <a:latin typeface="Arial"/>
              </a:rPr>
              <a:t>газопреносна</a:t>
            </a:r>
            <a:r>
              <a:rPr lang="bg-BG" sz="1600" dirty="0" smtClean="0">
                <a:solidFill>
                  <a:srgbClr val="FF0000"/>
                </a:solidFill>
                <a:latin typeface="Arial"/>
              </a:rPr>
              <a:t> мрежа</a:t>
            </a:r>
          </a:p>
        </p:txBody>
      </p:sp>
      <p:sp>
        <p:nvSpPr>
          <p:cNvPr id="30" name="Rectangle 29"/>
          <p:cNvSpPr/>
          <p:nvPr/>
        </p:nvSpPr>
        <p:spPr>
          <a:xfrm>
            <a:off x="-36512" y="1484784"/>
            <a:ext cx="5972854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36373" lvl="0" indent="-285750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  <a:buFont typeface="Wingdings" panose="05000000000000000000" pitchFamily="2" charset="2"/>
              <a:buChar char="§"/>
            </a:pPr>
            <a:r>
              <a:rPr lang="bg-BG" sz="1600" dirty="0" err="1" smtClean="0">
                <a:solidFill>
                  <a:srgbClr val="5B8EC1"/>
                </a:solidFill>
                <a:latin typeface="Arial"/>
              </a:rPr>
              <a:t>същестуващи</a:t>
            </a:r>
            <a:r>
              <a:rPr lang="bg-BG" sz="1600" dirty="0" smtClean="0">
                <a:solidFill>
                  <a:srgbClr val="5B8EC1"/>
                </a:solidFill>
                <a:latin typeface="Arial"/>
              </a:rPr>
              <a:t> точки – транзитна </a:t>
            </a:r>
            <a:r>
              <a:rPr lang="bg-BG" sz="1600" dirty="0" err="1" smtClean="0">
                <a:solidFill>
                  <a:srgbClr val="5B8EC1"/>
                </a:solidFill>
                <a:latin typeface="Arial"/>
              </a:rPr>
              <a:t>газопреносна</a:t>
            </a:r>
            <a:r>
              <a:rPr lang="bg-BG" sz="1600" dirty="0" smtClean="0">
                <a:solidFill>
                  <a:srgbClr val="5B8EC1"/>
                </a:solidFill>
                <a:latin typeface="Arial"/>
              </a:rPr>
              <a:t> мрежа</a:t>
            </a:r>
          </a:p>
          <a:p>
            <a:pPr marL="50623" lvl="0" defTabSz="914353" fontAlgn="auto">
              <a:spcBef>
                <a:spcPts val="0"/>
              </a:spcBef>
              <a:spcAft>
                <a:spcPts val="0"/>
              </a:spcAft>
              <a:buClr>
                <a:srgbClr val="74A0CA"/>
              </a:buClr>
              <a:buSzPct val="120000"/>
            </a:pPr>
            <a:endParaRPr lang="en-US" sz="1800" dirty="0">
              <a:solidFill>
                <a:srgbClr val="5B8EC1"/>
              </a:solidFill>
              <a:latin typeface="Arial"/>
            </a:endParaRPr>
          </a:p>
        </p:txBody>
      </p:sp>
      <p:pic>
        <p:nvPicPr>
          <p:cNvPr id="3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8" y="1916832"/>
            <a:ext cx="6120680" cy="4180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Oval 6"/>
          <p:cNvSpPr>
            <a:spLocks noChangeArrowheads="1"/>
          </p:cNvSpPr>
          <p:nvPr/>
        </p:nvSpPr>
        <p:spPr bwMode="auto">
          <a:xfrm>
            <a:off x="6444208" y="2780928"/>
            <a:ext cx="2663230" cy="145375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b="1" dirty="0" smtClean="0">
                <a:solidFill>
                  <a:schemeClr val="bg1"/>
                </a:solidFill>
              </a:rPr>
              <a:t>ГИС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Негру</a:t>
            </a:r>
            <a:r>
              <a:rPr lang="bg-BG" altLang="en-US" sz="1050" b="1" dirty="0" smtClean="0">
                <a:solidFill>
                  <a:schemeClr val="bg1"/>
                </a:solidFill>
              </a:rPr>
              <a:t> Вода 2,3 </a:t>
            </a:r>
          </a:p>
          <a:p>
            <a:pPr algn="ctr" defTabSz="873125"/>
            <a:r>
              <a:rPr lang="en-US" altLang="en-US" sz="1050" b="1" dirty="0" smtClean="0">
                <a:solidFill>
                  <a:schemeClr val="bg1"/>
                </a:solidFill>
              </a:rPr>
              <a:t>(IP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Негру</a:t>
            </a:r>
            <a:r>
              <a:rPr lang="bg-BG" altLang="en-US" sz="1050" b="1" dirty="0" smtClean="0">
                <a:solidFill>
                  <a:schemeClr val="bg1"/>
                </a:solidFill>
              </a:rPr>
              <a:t> Вода 2,3/Кардам</a:t>
            </a:r>
            <a:r>
              <a:rPr lang="en-US" altLang="en-US" sz="1050" b="1" dirty="0" smtClean="0">
                <a:solidFill>
                  <a:schemeClr val="bg1"/>
                </a:solidFill>
              </a:rPr>
              <a:t>)</a:t>
            </a:r>
            <a:endParaRPr lang="bg-BG" altLang="en-US" sz="1050" b="1" dirty="0" smtClean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Точка на междусистемно свързване с Румъния    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 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17,8 </a:t>
            </a:r>
            <a:r>
              <a:rPr lang="bg-BG" altLang="en-US" sz="1050" dirty="0">
                <a:solidFill>
                  <a:schemeClr val="bg1"/>
                </a:solidFill>
              </a:rPr>
              <a:t>млрд.м3/г</a:t>
            </a:r>
          </a:p>
        </p:txBody>
      </p:sp>
      <p:sp>
        <p:nvSpPr>
          <p:cNvPr id="44" name="Oval 6"/>
          <p:cNvSpPr>
            <a:spLocks noChangeArrowheads="1"/>
          </p:cNvSpPr>
          <p:nvPr/>
        </p:nvSpPr>
        <p:spPr bwMode="auto">
          <a:xfrm>
            <a:off x="6592317" y="1268759"/>
            <a:ext cx="2516187" cy="1361533"/>
          </a:xfrm>
          <a:prstGeom prst="ellipse">
            <a:avLst/>
          </a:prstGeom>
          <a:solidFill>
            <a:srgbClr val="C0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b="1" dirty="0" smtClean="0">
                <a:solidFill>
                  <a:schemeClr val="bg1"/>
                </a:solidFill>
              </a:rPr>
              <a:t>ГИС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Негру</a:t>
            </a:r>
            <a:r>
              <a:rPr lang="bg-BG" altLang="en-US" sz="1050" b="1" dirty="0" smtClean="0">
                <a:solidFill>
                  <a:schemeClr val="bg1"/>
                </a:solidFill>
              </a:rPr>
              <a:t> Вода 1 </a:t>
            </a:r>
            <a:r>
              <a:rPr lang="en-US" altLang="en-US" sz="1050" b="1" dirty="0" smtClean="0">
                <a:solidFill>
                  <a:schemeClr val="bg1"/>
                </a:solidFill>
              </a:rPr>
              <a:t>(IP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Негру</a:t>
            </a:r>
            <a:r>
              <a:rPr lang="bg-BG" altLang="en-US" sz="1050" b="1" dirty="0" smtClean="0">
                <a:solidFill>
                  <a:schemeClr val="bg1"/>
                </a:solidFill>
              </a:rPr>
              <a:t> Вода 1/Кардам</a:t>
            </a:r>
            <a:r>
              <a:rPr lang="en-US" altLang="en-US" sz="1050" b="1" dirty="0" smtClean="0">
                <a:solidFill>
                  <a:schemeClr val="bg1"/>
                </a:solidFill>
              </a:rPr>
              <a:t>)</a:t>
            </a:r>
            <a:endParaRPr lang="bg-BG" altLang="en-US" sz="1050" b="1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Точка на междусистемно свързване с Румъния    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7,4 </a:t>
            </a:r>
            <a:r>
              <a:rPr lang="bg-BG" altLang="en-US" sz="1050" dirty="0">
                <a:solidFill>
                  <a:schemeClr val="bg1"/>
                </a:solidFill>
              </a:rPr>
              <a:t>млрд.м3/г</a:t>
            </a:r>
          </a:p>
        </p:txBody>
      </p:sp>
      <p:sp>
        <p:nvSpPr>
          <p:cNvPr id="45" name="Oval 6"/>
          <p:cNvSpPr>
            <a:spLocks noChangeArrowheads="1"/>
          </p:cNvSpPr>
          <p:nvPr/>
        </p:nvSpPr>
        <p:spPr bwMode="auto">
          <a:xfrm>
            <a:off x="6096000" y="5002073"/>
            <a:ext cx="2590800" cy="116205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b="1" dirty="0" smtClean="0">
                <a:solidFill>
                  <a:schemeClr val="bg1"/>
                </a:solidFill>
              </a:rPr>
              <a:t>ГИС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Малкочлар</a:t>
            </a:r>
            <a:endParaRPr lang="bg-BG" altLang="en-US" sz="1050" b="1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Трансгранична точка  между България и Турция    </a:t>
            </a:r>
            <a:endParaRPr lang="bg-BG" altLang="en-US" sz="1050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14 </a:t>
            </a:r>
            <a:r>
              <a:rPr lang="bg-BG" altLang="en-US" sz="1050" dirty="0">
                <a:solidFill>
                  <a:schemeClr val="bg1"/>
                </a:solidFill>
              </a:rPr>
              <a:t>млрд.м3/г</a:t>
            </a:r>
          </a:p>
        </p:txBody>
      </p:sp>
      <p:sp>
        <p:nvSpPr>
          <p:cNvPr id="47" name="Oval 6"/>
          <p:cNvSpPr>
            <a:spLocks noChangeArrowheads="1"/>
          </p:cNvSpPr>
          <p:nvPr/>
        </p:nvSpPr>
        <p:spPr bwMode="auto">
          <a:xfrm>
            <a:off x="61914" y="5410200"/>
            <a:ext cx="2378016" cy="12954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b="1" dirty="0" smtClean="0">
                <a:solidFill>
                  <a:schemeClr val="bg1"/>
                </a:solidFill>
              </a:rPr>
              <a:t>ГИС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Сидирокастро</a:t>
            </a:r>
            <a:endParaRPr lang="bg-BG" altLang="en-US" sz="1050" b="1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Точка на междусистемно свързване с Гърция  </a:t>
            </a:r>
            <a:endParaRPr lang="bg-BG" altLang="en-US" sz="1050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3,0 </a:t>
            </a:r>
            <a:r>
              <a:rPr lang="bg-BG" altLang="en-US" sz="1050" dirty="0">
                <a:solidFill>
                  <a:schemeClr val="bg1"/>
                </a:solidFill>
              </a:rPr>
              <a:t>млрд.м3/г</a:t>
            </a:r>
          </a:p>
        </p:txBody>
      </p:sp>
      <p:sp>
        <p:nvSpPr>
          <p:cNvPr id="48" name="Oval 6"/>
          <p:cNvSpPr>
            <a:spLocks noChangeArrowheads="1"/>
          </p:cNvSpPr>
          <p:nvPr/>
        </p:nvSpPr>
        <p:spPr bwMode="auto">
          <a:xfrm>
            <a:off x="42016" y="3212976"/>
            <a:ext cx="2320184" cy="13335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b="1" dirty="0" smtClean="0">
                <a:solidFill>
                  <a:schemeClr val="bg1"/>
                </a:solidFill>
              </a:rPr>
              <a:t>ГИС </a:t>
            </a:r>
            <a:r>
              <a:rPr lang="bg-BG" altLang="en-US" sz="1050" b="1" dirty="0" err="1" smtClean="0">
                <a:solidFill>
                  <a:schemeClr val="bg1"/>
                </a:solidFill>
              </a:rPr>
              <a:t>Жидилово</a:t>
            </a:r>
            <a:endParaRPr lang="bg-BG" altLang="en-US" sz="1050" b="1" dirty="0">
              <a:solidFill>
                <a:schemeClr val="bg1"/>
              </a:solidFill>
            </a:endParaRP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Трансгранична точка  между България и Македония   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0.8 </a:t>
            </a:r>
            <a:r>
              <a:rPr lang="bg-BG" altLang="en-US" sz="1050" dirty="0">
                <a:solidFill>
                  <a:schemeClr val="bg1"/>
                </a:solidFill>
              </a:rPr>
              <a:t>млрд.м3/г</a:t>
            </a:r>
          </a:p>
        </p:txBody>
      </p:sp>
      <p:sp>
        <p:nvSpPr>
          <p:cNvPr id="49" name="Rectangle 22"/>
          <p:cNvSpPr>
            <a:spLocks noChangeArrowheads="1"/>
          </p:cNvSpPr>
          <p:nvPr/>
        </p:nvSpPr>
        <p:spPr bwMode="auto">
          <a:xfrm>
            <a:off x="1435669" y="2812866"/>
            <a:ext cx="162416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53882" dir="13500000">
              <a:schemeClr val="bg2">
                <a:alpha val="50000"/>
              </a:schemeClr>
            </a:prst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en-US" altLang="bg-BG" dirty="0" smtClean="0"/>
              <a:t>UGS</a:t>
            </a:r>
            <a:r>
              <a:rPr lang="bg-BG" altLang="bg-BG" b="1" dirty="0" smtClean="0"/>
              <a:t> </a:t>
            </a:r>
            <a:r>
              <a:rPr lang="en-US" altLang="bg-BG" b="1" dirty="0" err="1" smtClean="0"/>
              <a:t>Chiren</a:t>
            </a:r>
            <a:endParaRPr lang="bg-BG" altLang="bg-BG" b="1" dirty="0"/>
          </a:p>
        </p:txBody>
      </p:sp>
      <p:sp>
        <p:nvSpPr>
          <p:cNvPr id="50" name="Oval 6"/>
          <p:cNvSpPr>
            <a:spLocks noChangeArrowheads="1"/>
          </p:cNvSpPr>
          <p:nvPr/>
        </p:nvSpPr>
        <p:spPr bwMode="auto">
          <a:xfrm>
            <a:off x="2490287" y="1792560"/>
            <a:ext cx="2441753" cy="1296144"/>
          </a:xfrm>
          <a:prstGeom prst="ellipse">
            <a:avLst/>
          </a:prstGeom>
          <a:solidFill>
            <a:srgbClr val="C0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Точка на междусистемно свързване                                       </a:t>
            </a:r>
            <a:r>
              <a:rPr lang="it-IT" altLang="en-US" sz="1050" dirty="0" smtClean="0">
                <a:solidFill>
                  <a:schemeClr val="bg1"/>
                </a:solidFill>
              </a:rPr>
              <a:t> Bulgaria -Romania </a:t>
            </a:r>
            <a:r>
              <a:rPr lang="it-IT" altLang="en-US" sz="1050" dirty="0">
                <a:solidFill>
                  <a:schemeClr val="bg1"/>
                </a:solidFill>
              </a:rPr>
              <a:t>(IBR)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Твърд капацитет:</a:t>
            </a:r>
          </a:p>
          <a:p>
            <a:pPr algn="ctr" defTabSz="873125"/>
            <a:r>
              <a:rPr lang="bg-BG" altLang="en-US" sz="1050" dirty="0" smtClean="0">
                <a:solidFill>
                  <a:schemeClr val="bg1"/>
                </a:solidFill>
              </a:rPr>
              <a:t>1.5 млрд.м3/г</a:t>
            </a:r>
            <a:endParaRPr lang="bg-BG" altLang="en-US" sz="1050" dirty="0">
              <a:solidFill>
                <a:schemeClr val="bg1"/>
              </a:solidFill>
            </a:endParaRPr>
          </a:p>
        </p:txBody>
      </p:sp>
      <p:sp>
        <p:nvSpPr>
          <p:cNvPr id="51" name="Rectangle 22"/>
          <p:cNvSpPr>
            <a:spLocks noChangeArrowheads="1"/>
          </p:cNvSpPr>
          <p:nvPr/>
        </p:nvSpPr>
        <p:spPr bwMode="auto">
          <a:xfrm>
            <a:off x="2947837" y="5693186"/>
            <a:ext cx="10534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53882" dir="13500000">
              <a:schemeClr val="bg2">
                <a:alpha val="50000"/>
              </a:schemeClr>
            </a:prst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en-US" altLang="bg-BG" dirty="0" smtClean="0"/>
              <a:t>Greece</a:t>
            </a:r>
            <a:endParaRPr lang="bg-BG" altLang="bg-BG" b="1" dirty="0"/>
          </a:p>
        </p:txBody>
      </p:sp>
      <p:sp>
        <p:nvSpPr>
          <p:cNvPr id="53" name="Rectangle 22"/>
          <p:cNvSpPr>
            <a:spLocks noChangeArrowheads="1"/>
          </p:cNvSpPr>
          <p:nvPr/>
        </p:nvSpPr>
        <p:spPr bwMode="auto">
          <a:xfrm>
            <a:off x="5292080" y="5693186"/>
            <a:ext cx="100719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53882" dir="13500000">
              <a:schemeClr val="bg2">
                <a:alpha val="50000"/>
              </a:schemeClr>
            </a:prst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en-US" altLang="bg-BG" dirty="0" smtClean="0"/>
              <a:t>Turkey</a:t>
            </a:r>
            <a:endParaRPr lang="bg-BG" altLang="bg-BG" b="1" dirty="0"/>
          </a:p>
        </p:txBody>
      </p:sp>
      <p:sp>
        <p:nvSpPr>
          <p:cNvPr id="56" name="Rectangle 22"/>
          <p:cNvSpPr>
            <a:spLocks noChangeArrowheads="1"/>
          </p:cNvSpPr>
          <p:nvPr/>
        </p:nvSpPr>
        <p:spPr bwMode="auto">
          <a:xfrm>
            <a:off x="5148064" y="1844824"/>
            <a:ext cx="126829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53882" dir="13500000">
              <a:schemeClr val="bg2">
                <a:alpha val="50000"/>
              </a:schemeClr>
            </a:prst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en-US" altLang="bg-BG" dirty="0" smtClean="0"/>
              <a:t>Romania</a:t>
            </a:r>
            <a:endParaRPr lang="bg-BG" altLang="bg-BG" b="1" dirty="0"/>
          </a:p>
        </p:txBody>
      </p:sp>
      <p:sp>
        <p:nvSpPr>
          <p:cNvPr id="57" name="Oval 56"/>
          <p:cNvSpPr/>
          <p:nvPr/>
        </p:nvSpPr>
        <p:spPr bwMode="auto">
          <a:xfrm>
            <a:off x="5853456" y="4869160"/>
            <a:ext cx="158704" cy="14401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58" name="Oval 57"/>
          <p:cNvSpPr/>
          <p:nvPr/>
        </p:nvSpPr>
        <p:spPr bwMode="auto">
          <a:xfrm>
            <a:off x="2397072" y="5661248"/>
            <a:ext cx="158704" cy="14401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59" name="Oval 58"/>
          <p:cNvSpPr/>
          <p:nvPr/>
        </p:nvSpPr>
        <p:spPr bwMode="auto">
          <a:xfrm>
            <a:off x="1547664" y="4509120"/>
            <a:ext cx="158704" cy="14401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60" name="Oval 59"/>
          <p:cNvSpPr/>
          <p:nvPr/>
        </p:nvSpPr>
        <p:spPr bwMode="auto">
          <a:xfrm>
            <a:off x="6732240" y="2492896"/>
            <a:ext cx="158704" cy="144016"/>
          </a:xfrm>
          <a:prstGeom prst="ellipse">
            <a:avLst/>
          </a:prstGeom>
          <a:solidFill>
            <a:srgbClr val="C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61" name="Oval 60"/>
          <p:cNvSpPr/>
          <p:nvPr/>
        </p:nvSpPr>
        <p:spPr bwMode="auto">
          <a:xfrm>
            <a:off x="6876256" y="2636912"/>
            <a:ext cx="158704" cy="14401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62" name="Oval 61"/>
          <p:cNvSpPr/>
          <p:nvPr/>
        </p:nvSpPr>
        <p:spPr bwMode="auto">
          <a:xfrm>
            <a:off x="4932040" y="2492896"/>
            <a:ext cx="158704" cy="144016"/>
          </a:xfrm>
          <a:prstGeom prst="ellipse">
            <a:avLst/>
          </a:prstGeom>
          <a:solidFill>
            <a:srgbClr val="C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sp>
        <p:nvSpPr>
          <p:cNvPr id="63" name="Oval 62"/>
          <p:cNvSpPr/>
          <p:nvPr/>
        </p:nvSpPr>
        <p:spPr bwMode="auto">
          <a:xfrm>
            <a:off x="2613096" y="3140968"/>
            <a:ext cx="158704" cy="144016"/>
          </a:xfrm>
          <a:prstGeom prst="ellipse">
            <a:avLst/>
          </a:prstGeom>
          <a:solidFill>
            <a:srgbClr val="C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bg-BG"/>
          </a:p>
        </p:txBody>
      </p:sp>
      <p:cxnSp>
        <p:nvCxnSpPr>
          <p:cNvPr id="64" name="Straight Arrow Connector 63"/>
          <p:cNvCxnSpPr/>
          <p:nvPr/>
        </p:nvCxnSpPr>
        <p:spPr>
          <a:xfrm flipH="1">
            <a:off x="6444432" y="2276872"/>
            <a:ext cx="431824" cy="360040"/>
          </a:xfrm>
          <a:prstGeom prst="straightConnector1">
            <a:avLst/>
          </a:prstGeom>
          <a:ln w="317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 flipH="1">
            <a:off x="6861199" y="2558231"/>
            <a:ext cx="519113" cy="366713"/>
          </a:xfrm>
          <a:prstGeom prst="straightConnector1">
            <a:avLst/>
          </a:prstGeom>
          <a:ln w="317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>
            <a:stCxn id="57" idx="4"/>
          </p:cNvCxnSpPr>
          <p:nvPr/>
        </p:nvCxnSpPr>
        <p:spPr>
          <a:xfrm>
            <a:off x="5932808" y="5013176"/>
            <a:ext cx="86992" cy="598497"/>
          </a:xfrm>
          <a:prstGeom prst="straightConnector1">
            <a:avLst/>
          </a:prstGeom>
          <a:ln w="317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>
            <a:stCxn id="59" idx="3"/>
          </p:cNvCxnSpPr>
          <p:nvPr/>
        </p:nvCxnSpPr>
        <p:spPr>
          <a:xfrm flipH="1">
            <a:off x="838200" y="4632045"/>
            <a:ext cx="732706" cy="217628"/>
          </a:xfrm>
          <a:prstGeom prst="straightConnector1">
            <a:avLst/>
          </a:prstGeom>
          <a:ln w="317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 flipH="1" flipV="1">
            <a:off x="2822848" y="3212976"/>
            <a:ext cx="381000" cy="266700"/>
          </a:xfrm>
          <a:prstGeom prst="straightConnector1">
            <a:avLst/>
          </a:prstGeom>
          <a:ln w="31750">
            <a:solidFill>
              <a:srgbClr val="C0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5004048" y="2204864"/>
            <a:ext cx="338344" cy="787464"/>
          </a:xfrm>
          <a:prstGeom prst="straightConnector1">
            <a:avLst/>
          </a:prstGeom>
          <a:ln w="317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 flipH="1" flipV="1">
            <a:off x="5221330" y="2132856"/>
            <a:ext cx="286774" cy="792088"/>
          </a:xfrm>
          <a:prstGeom prst="straightConnector1">
            <a:avLst/>
          </a:prstGeom>
          <a:ln w="317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22"/>
          <p:cNvSpPr>
            <a:spLocks noChangeArrowheads="1"/>
          </p:cNvSpPr>
          <p:nvPr/>
        </p:nvSpPr>
        <p:spPr bwMode="auto">
          <a:xfrm>
            <a:off x="397354" y="4797152"/>
            <a:ext cx="15103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53882" dir="13500000">
              <a:schemeClr val="bg2">
                <a:alpha val="50000"/>
              </a:schemeClr>
            </a:prst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en-US" altLang="bg-BG" dirty="0" smtClean="0"/>
              <a:t>Macedonia</a:t>
            </a:r>
            <a:endParaRPr lang="bg-BG" altLang="bg-BG" b="1" dirty="0"/>
          </a:p>
        </p:txBody>
      </p:sp>
      <p:cxnSp>
        <p:nvCxnSpPr>
          <p:cNvPr id="72" name="Straight Arrow Connector 71"/>
          <p:cNvCxnSpPr/>
          <p:nvPr/>
        </p:nvCxnSpPr>
        <p:spPr>
          <a:xfrm>
            <a:off x="2499569" y="5791200"/>
            <a:ext cx="152400" cy="533400"/>
          </a:xfrm>
          <a:prstGeom prst="straightConnector1">
            <a:avLst/>
          </a:prstGeom>
          <a:ln w="317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/>
          <p:nvPr/>
        </p:nvCxnSpPr>
        <p:spPr>
          <a:xfrm flipH="1" flipV="1">
            <a:off x="2699792" y="5733256"/>
            <a:ext cx="190502" cy="591344"/>
          </a:xfrm>
          <a:prstGeom prst="straightConnector1">
            <a:avLst/>
          </a:prstGeom>
          <a:ln w="3175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>
            <a:off x="5364088" y="6381328"/>
            <a:ext cx="3023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Athens</a:t>
            </a:r>
            <a:r>
              <a:rPr lang="bg-BG" sz="1600" dirty="0" smtClean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, 26 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May</a:t>
            </a:r>
            <a:r>
              <a:rPr lang="bg-BG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 201</a:t>
            </a:r>
            <a:r>
              <a:rPr lang="en-US" sz="1600" dirty="0">
                <a:solidFill>
                  <a:srgbClr val="00457D"/>
                </a:solidFill>
                <a:latin typeface="Arial"/>
                <a:ea typeface="+mj-ea"/>
                <a:cs typeface="+mj-cs"/>
              </a:rPr>
              <a:t>7</a:t>
            </a:r>
            <a:endParaRPr lang="ru-RU" sz="1600" dirty="0">
              <a:solidFill>
                <a:srgbClr val="00457D"/>
              </a:solidFill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639879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0.xml><?xml version="1.0" encoding="utf-8"?>
<a:theme xmlns:a="http://schemas.openxmlformats.org/drawingml/2006/main" name="9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1.xml><?xml version="1.0" encoding="utf-8"?>
<a:theme xmlns:a="http://schemas.openxmlformats.org/drawingml/2006/main" name="10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2.xml><?xml version="1.0" encoding="utf-8"?>
<a:theme xmlns:a="http://schemas.openxmlformats.org/drawingml/2006/main" name="11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3.xml><?xml version="1.0" encoding="utf-8"?>
<a:theme xmlns:a="http://schemas.openxmlformats.org/drawingml/2006/main" name="12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4.xml><?xml version="1.0" encoding="utf-8"?>
<a:theme xmlns:a="http://schemas.openxmlformats.org/drawingml/2006/main" name="13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5.xml><?xml version="1.0" encoding="utf-8"?>
<a:theme xmlns:a="http://schemas.openxmlformats.org/drawingml/2006/main" name="14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6.xml><?xml version="1.0" encoding="utf-8"?>
<a:theme xmlns:a="http://schemas.openxmlformats.org/drawingml/2006/main" name="15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7.xml><?xml version="1.0" encoding="utf-8"?>
<a:theme xmlns:a="http://schemas.openxmlformats.org/drawingml/2006/main" name="16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8.xml><?xml version="1.0" encoding="utf-8"?>
<a:theme xmlns:a="http://schemas.openxmlformats.org/drawingml/2006/main" name="17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19.xml><?xml version="1.0" encoding="utf-8"?>
<a:theme xmlns:a="http://schemas.openxmlformats.org/drawingml/2006/main" name="18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2.xml><?xml version="1.0" encoding="utf-8"?>
<a:theme xmlns:a="http://schemas.openxmlformats.org/drawingml/2006/main" name="2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2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4.xml><?xml version="1.0" encoding="utf-8"?>
<a:theme xmlns:a="http://schemas.openxmlformats.org/drawingml/2006/main" name="Custom Design">
  <a:themeElements>
    <a:clrScheme name="1_Colored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FFC000"/>
      </a:accent1>
      <a:accent2>
        <a:srgbClr val="FF3F5F"/>
      </a:accent2>
      <a:accent3>
        <a:srgbClr val="2AC2AC"/>
      </a:accent3>
      <a:accent4>
        <a:srgbClr val="3BC7E2"/>
      </a:accent4>
      <a:accent5>
        <a:srgbClr val="2993FF"/>
      </a:accent5>
      <a:accent6>
        <a:srgbClr val="7F739A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.xml><?xml version="1.0" encoding="utf-8"?>
<a:theme xmlns:a="http://schemas.openxmlformats.org/drawingml/2006/main" name="4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6.xml><?xml version="1.0" encoding="utf-8"?>
<a:theme xmlns:a="http://schemas.openxmlformats.org/drawingml/2006/main" name="5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7.xml><?xml version="1.0" encoding="utf-8"?>
<a:theme xmlns:a="http://schemas.openxmlformats.org/drawingml/2006/main" name="6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8.xml><?xml version="1.0" encoding="utf-8"?>
<a:theme xmlns:a="http://schemas.openxmlformats.org/drawingml/2006/main" name="7_Custom Design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noFill/>
          <a:round/>
          <a:headEnd/>
          <a:tailEnd/>
        </a:ln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>
          <a:defRPr/>
        </a:defPPr>
      </a:lstStyle>
    </a:spDef>
  </a:objectDefaults>
  <a:extraClrSchemeLst/>
</a:theme>
</file>

<file path=ppt/theme/theme9.xml><?xml version="1.0" encoding="utf-8"?>
<a:theme xmlns:a="http://schemas.openxmlformats.org/drawingml/2006/main" name="8_Custom Design">
  <a:themeElements>
    <a:clrScheme name="1_Colored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FFC000"/>
      </a:accent1>
      <a:accent2>
        <a:srgbClr val="FF3F5F"/>
      </a:accent2>
      <a:accent3>
        <a:srgbClr val="2AC2AC"/>
      </a:accent3>
      <a:accent4>
        <a:srgbClr val="3BC7E2"/>
      </a:accent4>
      <a:accent5>
        <a:srgbClr val="2993FF"/>
      </a:accent5>
      <a:accent6>
        <a:srgbClr val="7F739A"/>
      </a:accent6>
      <a:hlink>
        <a:srgbClr val="FFFFFF"/>
      </a:hlink>
      <a:folHlink>
        <a:srgbClr val="595959"/>
      </a:folHlink>
    </a:clrScheme>
    <a:fontScheme name="Roboto">
      <a:majorFont>
        <a:latin typeface="Roboto Medium"/>
        <a:ea typeface=""/>
        <a:cs typeface="FontAwesome"/>
      </a:majorFont>
      <a:minorFont>
        <a:latin typeface="Roboto Condensed"/>
        <a:ea typeface=""/>
        <a:cs typeface="FontAwesom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Override1.xml><?xml version="1.0" encoding="utf-8"?>
<a:themeOverride xmlns:a="http://schemas.openxmlformats.org/drawingml/2006/main">
  <a:clrScheme name="0_New theme">
    <a:dk1>
      <a:srgbClr val="262626"/>
    </a:dk1>
    <a:lt1>
      <a:srgbClr val="FFFFFF"/>
    </a:lt1>
    <a:dk2>
      <a:srgbClr val="262626"/>
    </a:dk2>
    <a:lt2>
      <a:srgbClr val="FFFFFF"/>
    </a:lt2>
    <a:accent1>
      <a:srgbClr val="237DB9"/>
    </a:accent1>
    <a:accent2>
      <a:srgbClr val="15AA96"/>
    </a:accent2>
    <a:accent3>
      <a:srgbClr val="9BB955"/>
    </a:accent3>
    <a:accent4>
      <a:srgbClr val="F19B14"/>
    </a:accent4>
    <a:accent5>
      <a:srgbClr val="BE382C"/>
    </a:accent5>
    <a:accent6>
      <a:srgbClr val="633247"/>
    </a:accent6>
    <a:hlink>
      <a:srgbClr val="FFFFFF"/>
    </a:hlink>
    <a:folHlink>
      <a:srgbClr val="595959"/>
    </a:folHlink>
  </a:clrScheme>
  <a:fontScheme name="Roboto">
    <a:majorFont>
      <a:latin typeface="Roboto Medium"/>
      <a:ea typeface=""/>
      <a:cs typeface="FontAwesome"/>
    </a:majorFont>
    <a:minorFont>
      <a:latin typeface="Roboto Condensed"/>
      <a:ea typeface=""/>
      <a:cs typeface="FontAwesome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0_New theme">
    <a:dk1>
      <a:srgbClr val="262626"/>
    </a:dk1>
    <a:lt1>
      <a:srgbClr val="FFFFFF"/>
    </a:lt1>
    <a:dk2>
      <a:srgbClr val="262626"/>
    </a:dk2>
    <a:lt2>
      <a:srgbClr val="FFFFFF"/>
    </a:lt2>
    <a:accent1>
      <a:srgbClr val="237DB9"/>
    </a:accent1>
    <a:accent2>
      <a:srgbClr val="15AA96"/>
    </a:accent2>
    <a:accent3>
      <a:srgbClr val="9BB955"/>
    </a:accent3>
    <a:accent4>
      <a:srgbClr val="F19B14"/>
    </a:accent4>
    <a:accent5>
      <a:srgbClr val="BE382C"/>
    </a:accent5>
    <a:accent6>
      <a:srgbClr val="633247"/>
    </a:accent6>
    <a:hlink>
      <a:srgbClr val="FFFFFF"/>
    </a:hlink>
    <a:folHlink>
      <a:srgbClr val="595959"/>
    </a:folHlink>
  </a:clrScheme>
  <a:fontScheme name="Roboto">
    <a:majorFont>
      <a:latin typeface="Roboto Medium"/>
      <a:ea typeface=""/>
      <a:cs typeface="FontAwesome"/>
    </a:majorFont>
    <a:minorFont>
      <a:latin typeface="Roboto Condensed"/>
      <a:ea typeface=""/>
      <a:cs typeface="FontAwesome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21049</TotalTime>
  <Words>1110</Words>
  <Application>Microsoft Office PowerPoint</Application>
  <PresentationFormat>On-screen Show (4:3)</PresentationFormat>
  <Paragraphs>247</Paragraphs>
  <Slides>19</Slides>
  <Notes>19</Notes>
  <HiddenSlides>0</HiddenSlides>
  <MMClips>0</MMClips>
  <ScaleCrop>false</ScaleCrop>
  <HeadingPairs>
    <vt:vector size="6" baseType="variant">
      <vt:variant>
        <vt:lpstr>Theme</vt:lpstr>
      </vt:variant>
      <vt:variant>
        <vt:i4>19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39" baseType="lpstr">
      <vt:lpstr>1_Custom Design</vt:lpstr>
      <vt:lpstr>2_Custom Design</vt:lpstr>
      <vt:lpstr>3_Custom Design</vt:lpstr>
      <vt:lpstr>Custom Design</vt:lpstr>
      <vt:lpstr>4_Custom Design</vt:lpstr>
      <vt:lpstr>5_Custom Design</vt:lpstr>
      <vt:lpstr>6_Custom Design</vt:lpstr>
      <vt:lpstr>7_Custom Design</vt:lpstr>
      <vt:lpstr>8_Custom Design</vt:lpstr>
      <vt:lpstr>9_Custom Design</vt:lpstr>
      <vt:lpstr>10_Custom Design</vt:lpstr>
      <vt:lpstr>11_Custom Design</vt:lpstr>
      <vt:lpstr>12_Custom Design</vt:lpstr>
      <vt:lpstr>13_Custom Design</vt:lpstr>
      <vt:lpstr>14_Custom Design</vt:lpstr>
      <vt:lpstr>15_Custom Design</vt:lpstr>
      <vt:lpstr>16_Custom Design</vt:lpstr>
      <vt:lpstr>17_Custom Design</vt:lpstr>
      <vt:lpstr>18_Custom Design</vt:lpstr>
      <vt:lpstr>Photo Editor Photo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SEWRC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Strategy for Development of Varna Electricity Distribution  Network</dc:title>
  <dc:creator>dk-epopo</dc:creator>
  <cp:lastModifiedBy>Georgi Spasov</cp:lastModifiedBy>
  <cp:revision>1198</cp:revision>
  <cp:lastPrinted>2017-05-18T06:16:07Z</cp:lastPrinted>
  <dcterms:created xsi:type="dcterms:W3CDTF">2014-11-25T13:57:27Z</dcterms:created>
  <dcterms:modified xsi:type="dcterms:W3CDTF">2017-05-18T14:44:34Z</dcterms:modified>
</cp:coreProperties>
</file>